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Lst>
  <p:sldSz cy="5143500" cx="9144000"/>
  <p:notesSz cx="6858000" cy="9144000"/>
  <p:embeddedFontLst>
    <p:embeddedFont>
      <p:font typeface="Proxima Nova"/>
      <p:regular r:id="rId14"/>
      <p:bold r:id="rId15"/>
      <p:italic r:id="rId16"/>
      <p:boldItalic r:id="rId17"/>
    </p:embeddedFont>
    <p:embeddedFont>
      <p:font typeface="Lato"/>
      <p:regular r:id="rId18"/>
      <p:bold r:id="rId19"/>
      <p:italic r:id="rId20"/>
      <p:boldItalic r:id="rId2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GoogleSlidesCustomDataVersion2">
      <go:slidesCustomData xmlns:go="http://customooxmlschemas.google.com/" r:id="rId22" roundtripDataSignature="AMtx7mgXVux4zxqNc7DApM6UBhpbnb1bD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Lato-italic.fntdata"/><Relationship Id="rId11" Type="http://schemas.openxmlformats.org/officeDocument/2006/relationships/slide" Target="slides/slide6.xml"/><Relationship Id="rId22" Type="http://customschemas.google.com/relationships/presentationmetadata" Target="metadata"/><Relationship Id="rId10" Type="http://schemas.openxmlformats.org/officeDocument/2006/relationships/slide" Target="slides/slide5.xml"/><Relationship Id="rId21" Type="http://schemas.openxmlformats.org/officeDocument/2006/relationships/font" Target="fonts/Lato-boldItalic.fntdata"/><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font" Target="fonts/ProximaNova-bold.fntdata"/><Relationship Id="rId14" Type="http://schemas.openxmlformats.org/officeDocument/2006/relationships/font" Target="fonts/ProximaNova-regular.fntdata"/><Relationship Id="rId17" Type="http://schemas.openxmlformats.org/officeDocument/2006/relationships/font" Target="fonts/ProximaNova-boldItalic.fntdata"/><Relationship Id="rId16" Type="http://schemas.openxmlformats.org/officeDocument/2006/relationships/font" Target="fonts/ProximaNova-italic.fntdata"/><Relationship Id="rId5" Type="http://schemas.openxmlformats.org/officeDocument/2006/relationships/notesMaster" Target="notesMasters/notesMaster1.xml"/><Relationship Id="rId19" Type="http://schemas.openxmlformats.org/officeDocument/2006/relationships/font" Target="fonts/Lato-bold.fntdata"/><Relationship Id="rId6" Type="http://schemas.openxmlformats.org/officeDocument/2006/relationships/slide" Target="slides/slide1.xml"/><Relationship Id="rId18" Type="http://schemas.openxmlformats.org/officeDocument/2006/relationships/font" Target="fonts/Lato-regular.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en.wikipedia.org/wiki/File:Chronic_fatigue_syndrome.JPG" TargetMode="Externa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frontiersin.org/articles/10.3389/fnins.2021.704079/full" TargetMode="External"/><Relationship Id="rId3" Type="http://schemas.openxmlformats.org/officeDocument/2006/relationships/hyperlink" Target="http://edelweisspublications.com/keyword/22/1352/Sleep-deprivation" TargetMode="Externa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hub.com/OpenNeuroOrg/openneuro" TargetMode="Externa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thub.ubc.ca/guides/github-instructor-guide/" TargetMode="External"/><Relationship Id="rId3" Type="http://schemas.openxmlformats.org/officeDocument/2006/relationships/hyperlink" Target="https://abouthydrology.blogspot.com/2020/10/use-git-and-github.html" TargetMode="External"/><Relationship Id="rId4" Type="http://schemas.openxmlformats.org/officeDocument/2006/relationships/hyperlink" Target="https://www.psychoinformatics.de/software.html" TargetMode="External"/><Relationship Id="rId5" Type="http://schemas.openxmlformats.org/officeDocument/2006/relationships/hyperlink" Target="https://en.wikipedia.org/wiki/Brain_Imaging_Data_Structure" TargetMode="External"/><Relationship Id="rId6" Type="http://schemas.openxmlformats.org/officeDocument/2006/relationships/hyperlink" Target="http://reproducibility.stanford.edu/resources/" TargetMode="External"/><Relationship Id="rId7" Type="http://schemas.openxmlformats.org/officeDocument/2006/relationships/hyperlink" Target="https://communityblog.fedoraproject.org/help-port-python-packages-to-python-3/" TargetMode="Externa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 name="Google Shape;57;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 name="Google Shape;65;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Image link: </a:t>
            </a:r>
            <a:r>
              <a:rPr lang="en-GB" u="sng">
                <a:solidFill>
                  <a:schemeClr val="hlink"/>
                </a:solidFill>
                <a:hlinkClick r:id="rId2"/>
              </a:rPr>
              <a:t>http://en.wikipedia.org/wiki/File:Chronic_fatigue_syndrome.JPG</a:t>
            </a:r>
            <a:r>
              <a:rPr lang="en-GB"/>
              <a:t>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2" name="Google Shape;72;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Rs-fmri connectivity: </a:t>
            </a:r>
            <a:r>
              <a:rPr lang="en-GB" u="sng">
                <a:solidFill>
                  <a:schemeClr val="hlink"/>
                </a:solidFill>
                <a:hlinkClick r:id="rId2"/>
              </a:rPr>
              <a:t>https://www.frontiersin.org/articles/10.3389/fnins.2021.704079/full</a:t>
            </a:r>
            <a:endParaRPr/>
          </a:p>
          <a:p>
            <a:pPr indent="0" lvl="0" marL="0" rtl="0" algn="l">
              <a:lnSpc>
                <a:spcPct val="100000"/>
              </a:lnSpc>
              <a:spcBef>
                <a:spcPts val="0"/>
              </a:spcBef>
              <a:spcAft>
                <a:spcPts val="0"/>
              </a:spcAft>
              <a:buSzPts val="1100"/>
              <a:buNone/>
            </a:pPr>
            <a:r>
              <a:rPr lang="en-GB"/>
              <a:t>Sleep deprivation: </a:t>
            </a:r>
            <a:r>
              <a:rPr lang="en-GB" u="sng">
                <a:solidFill>
                  <a:schemeClr val="hlink"/>
                </a:solidFill>
                <a:hlinkClick r:id="rId3"/>
              </a:rPr>
              <a:t>http://edelweisspublications.com/keyword/22/1352/Sleep-deprivation</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2" name="Google Shape;82;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OpenNeuro logo: </a:t>
            </a:r>
            <a:r>
              <a:rPr lang="en-GB" u="sng">
                <a:solidFill>
                  <a:schemeClr val="hlink"/>
                </a:solidFill>
                <a:hlinkClick r:id="rId2"/>
              </a:rPr>
              <a:t>https://github.com/OpenNeuroOrg/openneuro</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9" name="Google Shape;89;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GitHub logo: </a:t>
            </a:r>
            <a:r>
              <a:rPr lang="en-GB" u="sng">
                <a:solidFill>
                  <a:schemeClr val="hlink"/>
                </a:solidFill>
                <a:hlinkClick r:id="rId2"/>
              </a:rPr>
              <a:t>https://lthub.ubc.ca/guides/github-instructor-guide/</a:t>
            </a:r>
            <a:endParaRPr/>
          </a:p>
          <a:p>
            <a:pPr indent="0" lvl="0" marL="0" rtl="0" algn="l">
              <a:lnSpc>
                <a:spcPct val="100000"/>
              </a:lnSpc>
              <a:spcBef>
                <a:spcPts val="0"/>
              </a:spcBef>
              <a:spcAft>
                <a:spcPts val="0"/>
              </a:spcAft>
              <a:buSzPts val="1100"/>
              <a:buNone/>
            </a:pPr>
            <a:r>
              <a:rPr lang="en-GB"/>
              <a:t>Git logo: </a:t>
            </a:r>
            <a:r>
              <a:rPr lang="en-GB" u="sng">
                <a:solidFill>
                  <a:schemeClr val="hlink"/>
                </a:solidFill>
                <a:hlinkClick r:id="rId3"/>
              </a:rPr>
              <a:t>https://abouthydrology.blogspot.com/2020/10/use-git-and-github.html</a:t>
            </a:r>
            <a:endParaRPr/>
          </a:p>
          <a:p>
            <a:pPr indent="0" lvl="0" marL="0" rtl="0" algn="l">
              <a:lnSpc>
                <a:spcPct val="100000"/>
              </a:lnSpc>
              <a:spcBef>
                <a:spcPts val="0"/>
              </a:spcBef>
              <a:spcAft>
                <a:spcPts val="0"/>
              </a:spcAft>
              <a:buSzPts val="1100"/>
              <a:buNone/>
            </a:pPr>
            <a:r>
              <a:rPr lang="en-GB"/>
              <a:t>DataLad logo: </a:t>
            </a:r>
            <a:r>
              <a:rPr lang="en-GB" u="sng">
                <a:solidFill>
                  <a:schemeClr val="hlink"/>
                </a:solidFill>
                <a:hlinkClick r:id="rId4"/>
              </a:rPr>
              <a:t>https://www.psychoinformatics.de/software.html</a:t>
            </a:r>
            <a:endParaRPr/>
          </a:p>
          <a:p>
            <a:pPr indent="0" lvl="0" marL="0" rtl="0" algn="l">
              <a:lnSpc>
                <a:spcPct val="100000"/>
              </a:lnSpc>
              <a:spcBef>
                <a:spcPts val="0"/>
              </a:spcBef>
              <a:spcAft>
                <a:spcPts val="0"/>
              </a:spcAft>
              <a:buSzPts val="1100"/>
              <a:buNone/>
            </a:pPr>
            <a:r>
              <a:rPr lang="en-GB"/>
              <a:t>BIDS logo: </a:t>
            </a:r>
            <a:r>
              <a:rPr lang="en-GB" u="sng">
                <a:solidFill>
                  <a:schemeClr val="hlink"/>
                </a:solidFill>
                <a:hlinkClick r:id="rId5"/>
              </a:rPr>
              <a:t>https://en.wikipedia.org/wiki/Brain_Imaging_Data_Structure</a:t>
            </a:r>
            <a:r>
              <a:rPr lang="en-GB"/>
              <a:t> </a:t>
            </a:r>
            <a:endParaRPr/>
          </a:p>
          <a:p>
            <a:pPr indent="0" lvl="0" marL="0" rtl="0" algn="l">
              <a:lnSpc>
                <a:spcPct val="100000"/>
              </a:lnSpc>
              <a:spcBef>
                <a:spcPts val="0"/>
              </a:spcBef>
              <a:spcAft>
                <a:spcPts val="0"/>
              </a:spcAft>
              <a:buSzPts val="1100"/>
              <a:buNone/>
            </a:pPr>
            <a:r>
              <a:rPr lang="en-GB"/>
              <a:t>fMRIPrep logo: </a:t>
            </a:r>
            <a:r>
              <a:rPr lang="en-GB" u="sng">
                <a:solidFill>
                  <a:schemeClr val="hlink"/>
                </a:solidFill>
                <a:hlinkClick r:id="rId6"/>
              </a:rPr>
              <a:t>http://reproducibility.stanford.edu/resources/</a:t>
            </a:r>
            <a:r>
              <a:rPr lang="en-GB"/>
              <a:t> </a:t>
            </a:r>
            <a:endParaRPr/>
          </a:p>
          <a:p>
            <a:pPr indent="0" lvl="0" marL="0" rtl="0" algn="l">
              <a:lnSpc>
                <a:spcPct val="100000"/>
              </a:lnSpc>
              <a:spcBef>
                <a:spcPts val="0"/>
              </a:spcBef>
              <a:spcAft>
                <a:spcPts val="0"/>
              </a:spcAft>
              <a:buSzPts val="1100"/>
              <a:buNone/>
            </a:pPr>
            <a:r>
              <a:rPr lang="en-GB"/>
              <a:t>Python logo: </a:t>
            </a:r>
            <a:r>
              <a:rPr lang="en-GB" u="sng">
                <a:solidFill>
                  <a:schemeClr val="hlink"/>
                </a:solidFill>
                <a:hlinkClick r:id="rId7"/>
              </a:rPr>
              <a:t>https://communityblog.fedoraproject.org/help-port-python-packages-to-python-3/</a:t>
            </a:r>
            <a:r>
              <a:rPr lang="en-GB"/>
              <a:t>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1" name="Google Shape;101;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7" name="Google Shape;107;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3" name="Google Shape;113;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cxnSp>
        <p:nvCxnSpPr>
          <p:cNvPr id="10" name="Google Shape;10;p10"/>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11" name="Google Shape;11;p10"/>
          <p:cNvSpPr txBox="1"/>
          <p:nvPr>
            <p:ph type="ctrTitle"/>
          </p:nvPr>
        </p:nvSpPr>
        <p:spPr>
          <a:xfrm>
            <a:off x="510450" y="1257300"/>
            <a:ext cx="8123100" cy="15885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Clr>
                <a:schemeClr val="lt1"/>
              </a:buClr>
              <a:buSzPts val="4800"/>
              <a:buNone/>
              <a:defRPr sz="4800">
                <a:solidFill>
                  <a:schemeClr val="lt1"/>
                </a:solidFill>
              </a:defRPr>
            </a:lvl1pPr>
            <a:lvl2pPr lvl="1" algn="l">
              <a:lnSpc>
                <a:spcPct val="100000"/>
              </a:lnSpc>
              <a:spcBef>
                <a:spcPts val="0"/>
              </a:spcBef>
              <a:spcAft>
                <a:spcPts val="0"/>
              </a:spcAft>
              <a:buClr>
                <a:schemeClr val="lt1"/>
              </a:buClr>
              <a:buSzPts val="4800"/>
              <a:buNone/>
              <a:defRPr sz="4800">
                <a:solidFill>
                  <a:schemeClr val="lt1"/>
                </a:solidFill>
              </a:defRPr>
            </a:lvl2pPr>
            <a:lvl3pPr lvl="2" algn="l">
              <a:lnSpc>
                <a:spcPct val="100000"/>
              </a:lnSpc>
              <a:spcBef>
                <a:spcPts val="0"/>
              </a:spcBef>
              <a:spcAft>
                <a:spcPts val="0"/>
              </a:spcAft>
              <a:buClr>
                <a:schemeClr val="lt1"/>
              </a:buClr>
              <a:buSzPts val="4800"/>
              <a:buNone/>
              <a:defRPr sz="4800">
                <a:solidFill>
                  <a:schemeClr val="lt1"/>
                </a:solidFill>
              </a:defRPr>
            </a:lvl3pPr>
            <a:lvl4pPr lvl="3" algn="l">
              <a:lnSpc>
                <a:spcPct val="100000"/>
              </a:lnSpc>
              <a:spcBef>
                <a:spcPts val="0"/>
              </a:spcBef>
              <a:spcAft>
                <a:spcPts val="0"/>
              </a:spcAft>
              <a:buClr>
                <a:schemeClr val="lt1"/>
              </a:buClr>
              <a:buSzPts val="4800"/>
              <a:buNone/>
              <a:defRPr sz="4800">
                <a:solidFill>
                  <a:schemeClr val="lt1"/>
                </a:solidFill>
              </a:defRPr>
            </a:lvl4pPr>
            <a:lvl5pPr lvl="4" algn="l">
              <a:lnSpc>
                <a:spcPct val="100000"/>
              </a:lnSpc>
              <a:spcBef>
                <a:spcPts val="0"/>
              </a:spcBef>
              <a:spcAft>
                <a:spcPts val="0"/>
              </a:spcAft>
              <a:buClr>
                <a:schemeClr val="lt1"/>
              </a:buClr>
              <a:buSzPts val="4800"/>
              <a:buNone/>
              <a:defRPr sz="4800">
                <a:solidFill>
                  <a:schemeClr val="lt1"/>
                </a:solidFill>
              </a:defRPr>
            </a:lvl5pPr>
            <a:lvl6pPr lvl="5" algn="l">
              <a:lnSpc>
                <a:spcPct val="100000"/>
              </a:lnSpc>
              <a:spcBef>
                <a:spcPts val="0"/>
              </a:spcBef>
              <a:spcAft>
                <a:spcPts val="0"/>
              </a:spcAft>
              <a:buClr>
                <a:schemeClr val="lt1"/>
              </a:buClr>
              <a:buSzPts val="4800"/>
              <a:buNone/>
              <a:defRPr sz="4800">
                <a:solidFill>
                  <a:schemeClr val="lt1"/>
                </a:solidFill>
              </a:defRPr>
            </a:lvl6pPr>
            <a:lvl7pPr lvl="6" algn="l">
              <a:lnSpc>
                <a:spcPct val="100000"/>
              </a:lnSpc>
              <a:spcBef>
                <a:spcPts val="0"/>
              </a:spcBef>
              <a:spcAft>
                <a:spcPts val="0"/>
              </a:spcAft>
              <a:buClr>
                <a:schemeClr val="lt1"/>
              </a:buClr>
              <a:buSzPts val="4800"/>
              <a:buNone/>
              <a:defRPr sz="4800">
                <a:solidFill>
                  <a:schemeClr val="lt1"/>
                </a:solidFill>
              </a:defRPr>
            </a:lvl7pPr>
            <a:lvl8pPr lvl="7" algn="l">
              <a:lnSpc>
                <a:spcPct val="100000"/>
              </a:lnSpc>
              <a:spcBef>
                <a:spcPts val="0"/>
              </a:spcBef>
              <a:spcAft>
                <a:spcPts val="0"/>
              </a:spcAft>
              <a:buClr>
                <a:schemeClr val="lt1"/>
              </a:buClr>
              <a:buSzPts val="4800"/>
              <a:buNone/>
              <a:defRPr sz="4800">
                <a:solidFill>
                  <a:schemeClr val="lt1"/>
                </a:solidFill>
              </a:defRPr>
            </a:lvl8pPr>
            <a:lvl9pPr lvl="8" algn="l">
              <a:lnSpc>
                <a:spcPct val="100000"/>
              </a:lnSpc>
              <a:spcBef>
                <a:spcPts val="0"/>
              </a:spcBef>
              <a:spcAft>
                <a:spcPts val="0"/>
              </a:spcAft>
              <a:buClr>
                <a:schemeClr val="lt1"/>
              </a:buClr>
              <a:buSzPts val="4800"/>
              <a:buNone/>
              <a:defRPr sz="4800">
                <a:solidFill>
                  <a:schemeClr val="lt1"/>
                </a:solidFill>
              </a:defRPr>
            </a:lvl9pPr>
          </a:lstStyle>
          <a:p/>
        </p:txBody>
      </p:sp>
      <p:sp>
        <p:nvSpPr>
          <p:cNvPr id="12" name="Google Shape;12;p10"/>
          <p:cNvSpPr txBox="1"/>
          <p:nvPr>
            <p:ph idx="1" type="subTitle"/>
          </p:nvPr>
        </p:nvSpPr>
        <p:spPr>
          <a:xfrm>
            <a:off x="510450" y="3182313"/>
            <a:ext cx="8123100" cy="6300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400"/>
              <a:buNone/>
              <a:defRPr sz="2400">
                <a:solidFill>
                  <a:schemeClr val="lt1"/>
                </a:solidFill>
              </a:defRPr>
            </a:lvl1pPr>
            <a:lvl2pPr lvl="1" algn="l">
              <a:lnSpc>
                <a:spcPct val="100000"/>
              </a:lnSpc>
              <a:spcBef>
                <a:spcPts val="0"/>
              </a:spcBef>
              <a:spcAft>
                <a:spcPts val="0"/>
              </a:spcAft>
              <a:buClr>
                <a:schemeClr val="lt1"/>
              </a:buClr>
              <a:buSzPts val="2400"/>
              <a:buNone/>
              <a:defRPr sz="2400">
                <a:solidFill>
                  <a:schemeClr val="lt1"/>
                </a:solidFill>
              </a:defRPr>
            </a:lvl2pPr>
            <a:lvl3pPr lvl="2" algn="l">
              <a:lnSpc>
                <a:spcPct val="100000"/>
              </a:lnSpc>
              <a:spcBef>
                <a:spcPts val="0"/>
              </a:spcBef>
              <a:spcAft>
                <a:spcPts val="0"/>
              </a:spcAft>
              <a:buClr>
                <a:schemeClr val="lt1"/>
              </a:buClr>
              <a:buSzPts val="2400"/>
              <a:buNone/>
              <a:defRPr sz="2400">
                <a:solidFill>
                  <a:schemeClr val="lt1"/>
                </a:solidFill>
              </a:defRPr>
            </a:lvl3pPr>
            <a:lvl4pPr lvl="3" algn="l">
              <a:lnSpc>
                <a:spcPct val="100000"/>
              </a:lnSpc>
              <a:spcBef>
                <a:spcPts val="0"/>
              </a:spcBef>
              <a:spcAft>
                <a:spcPts val="0"/>
              </a:spcAft>
              <a:buClr>
                <a:schemeClr val="lt1"/>
              </a:buClr>
              <a:buSzPts val="2400"/>
              <a:buNone/>
              <a:defRPr sz="2400">
                <a:solidFill>
                  <a:schemeClr val="lt1"/>
                </a:solidFill>
              </a:defRPr>
            </a:lvl4pPr>
            <a:lvl5pPr lvl="4" algn="l">
              <a:lnSpc>
                <a:spcPct val="100000"/>
              </a:lnSpc>
              <a:spcBef>
                <a:spcPts val="0"/>
              </a:spcBef>
              <a:spcAft>
                <a:spcPts val="0"/>
              </a:spcAft>
              <a:buClr>
                <a:schemeClr val="lt1"/>
              </a:buClr>
              <a:buSzPts val="2400"/>
              <a:buNone/>
              <a:defRPr sz="2400">
                <a:solidFill>
                  <a:schemeClr val="lt1"/>
                </a:solidFill>
              </a:defRPr>
            </a:lvl5pPr>
            <a:lvl6pPr lvl="5" algn="l">
              <a:lnSpc>
                <a:spcPct val="100000"/>
              </a:lnSpc>
              <a:spcBef>
                <a:spcPts val="0"/>
              </a:spcBef>
              <a:spcAft>
                <a:spcPts val="0"/>
              </a:spcAft>
              <a:buClr>
                <a:schemeClr val="lt1"/>
              </a:buClr>
              <a:buSzPts val="2400"/>
              <a:buNone/>
              <a:defRPr sz="2400">
                <a:solidFill>
                  <a:schemeClr val="lt1"/>
                </a:solidFill>
              </a:defRPr>
            </a:lvl6pPr>
            <a:lvl7pPr lvl="6" algn="l">
              <a:lnSpc>
                <a:spcPct val="100000"/>
              </a:lnSpc>
              <a:spcBef>
                <a:spcPts val="0"/>
              </a:spcBef>
              <a:spcAft>
                <a:spcPts val="0"/>
              </a:spcAft>
              <a:buClr>
                <a:schemeClr val="lt1"/>
              </a:buClr>
              <a:buSzPts val="2400"/>
              <a:buNone/>
              <a:defRPr sz="2400">
                <a:solidFill>
                  <a:schemeClr val="lt1"/>
                </a:solidFill>
              </a:defRPr>
            </a:lvl7pPr>
            <a:lvl8pPr lvl="7" algn="l">
              <a:lnSpc>
                <a:spcPct val="100000"/>
              </a:lnSpc>
              <a:spcBef>
                <a:spcPts val="0"/>
              </a:spcBef>
              <a:spcAft>
                <a:spcPts val="0"/>
              </a:spcAft>
              <a:buClr>
                <a:schemeClr val="lt1"/>
              </a:buClr>
              <a:buSzPts val="2400"/>
              <a:buNone/>
              <a:defRPr sz="2400">
                <a:solidFill>
                  <a:schemeClr val="lt1"/>
                </a:solidFill>
              </a:defRPr>
            </a:lvl8pPr>
            <a:lvl9pPr lvl="8" algn="l">
              <a:lnSpc>
                <a:spcPct val="100000"/>
              </a:lnSpc>
              <a:spcBef>
                <a:spcPts val="0"/>
              </a:spcBef>
              <a:spcAft>
                <a:spcPts val="0"/>
              </a:spcAft>
              <a:buClr>
                <a:schemeClr val="lt1"/>
              </a:buClr>
              <a:buSzPts val="2400"/>
              <a:buNone/>
              <a:defRPr sz="2400">
                <a:solidFill>
                  <a:schemeClr val="lt1"/>
                </a:solidFill>
              </a:defRPr>
            </a:lvl9pPr>
          </a:lstStyle>
          <a:p/>
        </p:txBody>
      </p:sp>
      <p:sp>
        <p:nvSpPr>
          <p:cNvPr id="13" name="Google Shape;13;p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8" name="Shape 48"/>
        <p:cNvGrpSpPr/>
        <p:nvPr/>
      </p:nvGrpSpPr>
      <p:grpSpPr>
        <a:xfrm>
          <a:off x="0" y="0"/>
          <a:ext cx="0" cy="0"/>
          <a:chOff x="0" y="0"/>
          <a:chExt cx="0" cy="0"/>
        </a:xfrm>
      </p:grpSpPr>
      <p:sp>
        <p:nvSpPr>
          <p:cNvPr id="49" name="Google Shape;49;p19"/>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 name="Google Shape;50;p19"/>
          <p:cNvSpPr txBox="1"/>
          <p:nvPr>
            <p:ph hasCustomPrompt="1" type="title"/>
          </p:nvPr>
        </p:nvSpPr>
        <p:spPr>
          <a:xfrm>
            <a:off x="311700" y="991475"/>
            <a:ext cx="8520600" cy="19179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14000"/>
              <a:buNone/>
              <a:defRPr b="1" sz="14000"/>
            </a:lvl1pPr>
            <a:lvl2pPr lvl="1" algn="ctr">
              <a:lnSpc>
                <a:spcPct val="100000"/>
              </a:lnSpc>
              <a:spcBef>
                <a:spcPts val="0"/>
              </a:spcBef>
              <a:spcAft>
                <a:spcPts val="0"/>
              </a:spcAft>
              <a:buSzPts val="14000"/>
              <a:buNone/>
              <a:defRPr b="1" sz="14000"/>
            </a:lvl2pPr>
            <a:lvl3pPr lvl="2" algn="ctr">
              <a:lnSpc>
                <a:spcPct val="100000"/>
              </a:lnSpc>
              <a:spcBef>
                <a:spcPts val="0"/>
              </a:spcBef>
              <a:spcAft>
                <a:spcPts val="0"/>
              </a:spcAft>
              <a:buSzPts val="14000"/>
              <a:buNone/>
              <a:defRPr b="1" sz="14000"/>
            </a:lvl3pPr>
            <a:lvl4pPr lvl="3" algn="ctr">
              <a:lnSpc>
                <a:spcPct val="100000"/>
              </a:lnSpc>
              <a:spcBef>
                <a:spcPts val="0"/>
              </a:spcBef>
              <a:spcAft>
                <a:spcPts val="0"/>
              </a:spcAft>
              <a:buSzPts val="14000"/>
              <a:buNone/>
              <a:defRPr b="1" sz="14000"/>
            </a:lvl4pPr>
            <a:lvl5pPr lvl="4" algn="ctr">
              <a:lnSpc>
                <a:spcPct val="100000"/>
              </a:lnSpc>
              <a:spcBef>
                <a:spcPts val="0"/>
              </a:spcBef>
              <a:spcAft>
                <a:spcPts val="0"/>
              </a:spcAft>
              <a:buSzPts val="14000"/>
              <a:buNone/>
              <a:defRPr b="1" sz="14000"/>
            </a:lvl5pPr>
            <a:lvl6pPr lvl="5" algn="ctr">
              <a:lnSpc>
                <a:spcPct val="100000"/>
              </a:lnSpc>
              <a:spcBef>
                <a:spcPts val="0"/>
              </a:spcBef>
              <a:spcAft>
                <a:spcPts val="0"/>
              </a:spcAft>
              <a:buSzPts val="14000"/>
              <a:buNone/>
              <a:defRPr b="1" sz="14000"/>
            </a:lvl6pPr>
            <a:lvl7pPr lvl="6" algn="ctr">
              <a:lnSpc>
                <a:spcPct val="100000"/>
              </a:lnSpc>
              <a:spcBef>
                <a:spcPts val="0"/>
              </a:spcBef>
              <a:spcAft>
                <a:spcPts val="0"/>
              </a:spcAft>
              <a:buSzPts val="14000"/>
              <a:buNone/>
              <a:defRPr b="1" sz="14000"/>
            </a:lvl7pPr>
            <a:lvl8pPr lvl="7" algn="ctr">
              <a:lnSpc>
                <a:spcPct val="100000"/>
              </a:lnSpc>
              <a:spcBef>
                <a:spcPts val="0"/>
              </a:spcBef>
              <a:spcAft>
                <a:spcPts val="0"/>
              </a:spcAft>
              <a:buSzPts val="14000"/>
              <a:buNone/>
              <a:defRPr b="1" sz="14000"/>
            </a:lvl8pPr>
            <a:lvl9pPr lvl="8" algn="ctr">
              <a:lnSpc>
                <a:spcPct val="100000"/>
              </a:lnSpc>
              <a:spcBef>
                <a:spcPts val="0"/>
              </a:spcBef>
              <a:spcAft>
                <a:spcPts val="0"/>
              </a:spcAft>
              <a:buSzPts val="14000"/>
              <a:buNone/>
              <a:defRPr b="1" sz="14000"/>
            </a:lvl9pPr>
          </a:lstStyle>
          <a:p>
            <a:r>
              <a:t>xx%</a:t>
            </a:r>
          </a:p>
        </p:txBody>
      </p:sp>
      <p:sp>
        <p:nvSpPr>
          <p:cNvPr id="51" name="Google Shape;51;p19"/>
          <p:cNvSpPr txBox="1"/>
          <p:nvPr>
            <p:ph idx="1" type="body"/>
          </p:nvPr>
        </p:nvSpPr>
        <p:spPr>
          <a:xfrm>
            <a:off x="311700" y="3071300"/>
            <a:ext cx="8520600" cy="901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52" name="Google Shape;52;p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4" name="Shape 14"/>
        <p:cNvGrpSpPr/>
        <p:nvPr/>
      </p:nvGrpSpPr>
      <p:grpSpPr>
        <a:xfrm>
          <a:off x="0" y="0"/>
          <a:ext cx="0" cy="0"/>
          <a:chOff x="0" y="0"/>
          <a:chExt cx="0" cy="0"/>
        </a:xfrm>
      </p:grpSpPr>
      <p:sp>
        <p:nvSpPr>
          <p:cNvPr id="15" name="Google Shape;15;p11"/>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 name="Google Shape;16;p1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7" name="Google Shape;17;p1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18" name="Google Shape;18;p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9" name="Shape 19"/>
        <p:cNvGrpSpPr/>
        <p:nvPr/>
      </p:nvGrpSpPr>
      <p:grpSpPr>
        <a:xfrm>
          <a:off x="0" y="0"/>
          <a:ext cx="0" cy="0"/>
          <a:chOff x="0" y="0"/>
          <a:chExt cx="0" cy="0"/>
        </a:xfrm>
      </p:grpSpPr>
      <p:cxnSp>
        <p:nvCxnSpPr>
          <p:cNvPr id="20" name="Google Shape;20;p12"/>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21" name="Google Shape;21;p12"/>
          <p:cNvSpPr txBox="1"/>
          <p:nvPr>
            <p:ph type="title"/>
          </p:nvPr>
        </p:nvSpPr>
        <p:spPr>
          <a:xfrm>
            <a:off x="510450" y="2057400"/>
            <a:ext cx="8123100" cy="7788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Clr>
                <a:schemeClr val="lt1"/>
              </a:buClr>
              <a:buSzPts val="3600"/>
              <a:buNone/>
              <a:defRPr sz="3600">
                <a:solidFill>
                  <a:schemeClr val="l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p:txBody>
      </p:sp>
      <p:sp>
        <p:nvSpPr>
          <p:cNvPr id="22" name="Google Shape;22;p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3" name="Shape 23"/>
        <p:cNvGrpSpPr/>
        <p:nvPr/>
      </p:nvGrpSpPr>
      <p:grpSpPr>
        <a:xfrm>
          <a:off x="0" y="0"/>
          <a:ext cx="0" cy="0"/>
          <a:chOff x="0" y="0"/>
          <a:chExt cx="0" cy="0"/>
        </a:xfrm>
      </p:grpSpPr>
      <p:sp>
        <p:nvSpPr>
          <p:cNvPr id="24" name="Google Shape;24;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5" name="Google Shape;25;p13"/>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6" name="Google Shape;26;p13"/>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7" name="Google Shape;27;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 name="Shape 28"/>
        <p:cNvGrpSpPr/>
        <p:nvPr/>
      </p:nvGrpSpPr>
      <p:grpSpPr>
        <a:xfrm>
          <a:off x="0" y="0"/>
          <a:ext cx="0" cy="0"/>
          <a:chOff x="0" y="0"/>
          <a:chExt cx="0" cy="0"/>
        </a:xfrm>
      </p:grpSpPr>
      <p:sp>
        <p:nvSpPr>
          <p:cNvPr id="29" name="Google Shape;29;p1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0" name="Google Shape;30;p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1" name="Shape 31"/>
        <p:cNvGrpSpPr/>
        <p:nvPr/>
      </p:nvGrpSpPr>
      <p:grpSpPr>
        <a:xfrm>
          <a:off x="0" y="0"/>
          <a:ext cx="0" cy="0"/>
          <a:chOff x="0" y="0"/>
          <a:chExt cx="0" cy="0"/>
        </a:xfrm>
      </p:grpSpPr>
      <p:sp>
        <p:nvSpPr>
          <p:cNvPr id="32" name="Google Shape;32;p15"/>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3" name="Google Shape;33;p15"/>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4" name="Google Shape;34;p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5" name="Shape 35"/>
        <p:cNvGrpSpPr/>
        <p:nvPr/>
      </p:nvGrpSpPr>
      <p:grpSpPr>
        <a:xfrm>
          <a:off x="0" y="0"/>
          <a:ext cx="0" cy="0"/>
          <a:chOff x="0" y="0"/>
          <a:chExt cx="0" cy="0"/>
        </a:xfrm>
      </p:grpSpPr>
      <p:sp>
        <p:nvSpPr>
          <p:cNvPr id="36" name="Google Shape;36;p16"/>
          <p:cNvSpPr txBox="1"/>
          <p:nvPr>
            <p:ph type="title"/>
          </p:nvPr>
        </p:nvSpPr>
        <p:spPr>
          <a:xfrm>
            <a:off x="490250" y="526350"/>
            <a:ext cx="57975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7" name="Google Shape;37;p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8" name="Shape 38"/>
        <p:cNvGrpSpPr/>
        <p:nvPr/>
      </p:nvGrpSpPr>
      <p:grpSpPr>
        <a:xfrm>
          <a:off x="0" y="0"/>
          <a:ext cx="0" cy="0"/>
          <a:chOff x="0" y="0"/>
          <a:chExt cx="0" cy="0"/>
        </a:xfrm>
      </p:grpSpPr>
      <p:sp>
        <p:nvSpPr>
          <p:cNvPr id="39" name="Google Shape;39;p17"/>
          <p:cNvSpPr/>
          <p:nvPr/>
        </p:nvSpPr>
        <p:spPr>
          <a:xfrm>
            <a:off x="4572000" y="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40" name="Google Shape;40;p17"/>
          <p:cNvCxnSpPr/>
          <p:nvPr/>
        </p:nvCxnSpPr>
        <p:spPr>
          <a:xfrm>
            <a:off x="5029675" y="4495500"/>
            <a:ext cx="468300" cy="0"/>
          </a:xfrm>
          <a:prstGeom prst="straightConnector1">
            <a:avLst/>
          </a:prstGeom>
          <a:noFill/>
          <a:ln cap="flat" cmpd="sng" w="19050">
            <a:solidFill>
              <a:schemeClr val="lt2"/>
            </a:solidFill>
            <a:prstDash val="solid"/>
            <a:round/>
            <a:headEnd len="sm" w="sm" type="none"/>
            <a:tailEnd len="sm" w="sm" type="none"/>
          </a:ln>
        </p:spPr>
      </p:cxnSp>
      <p:sp>
        <p:nvSpPr>
          <p:cNvPr id="41" name="Google Shape;41;p17"/>
          <p:cNvSpPr txBox="1"/>
          <p:nvPr>
            <p:ph type="title"/>
          </p:nvPr>
        </p:nvSpPr>
        <p:spPr>
          <a:xfrm>
            <a:off x="265500" y="1205825"/>
            <a:ext cx="4045200" cy="1509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42" name="Google Shape;42;p17"/>
          <p:cNvSpPr txBox="1"/>
          <p:nvPr>
            <p:ph idx="1" type="subTitle"/>
          </p:nvPr>
        </p:nvSpPr>
        <p:spPr>
          <a:xfrm>
            <a:off x="265500" y="2769001"/>
            <a:ext cx="4045200" cy="13455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3" name="Google Shape;43;p17"/>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Clr>
                <a:schemeClr val="lt1"/>
              </a:buClr>
              <a:buSzPts val="1800"/>
              <a:buChar char="●"/>
              <a:defRPr>
                <a:solidFill>
                  <a:schemeClr val="lt1"/>
                </a:solidFill>
              </a:defRPr>
            </a:lvl1pPr>
            <a:lvl2pPr indent="-317500" lvl="1" marL="914400" algn="l">
              <a:lnSpc>
                <a:spcPct val="115000"/>
              </a:lnSpc>
              <a:spcBef>
                <a:spcPts val="0"/>
              </a:spcBef>
              <a:spcAft>
                <a:spcPts val="0"/>
              </a:spcAft>
              <a:buClr>
                <a:schemeClr val="lt1"/>
              </a:buClr>
              <a:buSzPts val="1400"/>
              <a:buChar char="○"/>
              <a:defRPr>
                <a:solidFill>
                  <a:schemeClr val="lt1"/>
                </a:solidFill>
              </a:defRPr>
            </a:lvl2pPr>
            <a:lvl3pPr indent="-317500" lvl="2" marL="1371600" algn="l">
              <a:lnSpc>
                <a:spcPct val="115000"/>
              </a:lnSpc>
              <a:spcBef>
                <a:spcPts val="0"/>
              </a:spcBef>
              <a:spcAft>
                <a:spcPts val="0"/>
              </a:spcAft>
              <a:buClr>
                <a:schemeClr val="lt1"/>
              </a:buClr>
              <a:buSzPts val="1400"/>
              <a:buChar char="■"/>
              <a:defRPr>
                <a:solidFill>
                  <a:schemeClr val="lt1"/>
                </a:solidFill>
              </a:defRPr>
            </a:lvl3pPr>
            <a:lvl4pPr indent="-317500" lvl="3" marL="1828800" algn="l">
              <a:lnSpc>
                <a:spcPct val="115000"/>
              </a:lnSpc>
              <a:spcBef>
                <a:spcPts val="0"/>
              </a:spcBef>
              <a:spcAft>
                <a:spcPts val="0"/>
              </a:spcAft>
              <a:buClr>
                <a:schemeClr val="lt1"/>
              </a:buClr>
              <a:buSzPts val="1400"/>
              <a:buChar char="●"/>
              <a:defRPr>
                <a:solidFill>
                  <a:schemeClr val="lt1"/>
                </a:solidFill>
              </a:defRPr>
            </a:lvl4pPr>
            <a:lvl5pPr indent="-317500" lvl="4" marL="2286000" algn="l">
              <a:lnSpc>
                <a:spcPct val="115000"/>
              </a:lnSpc>
              <a:spcBef>
                <a:spcPts val="0"/>
              </a:spcBef>
              <a:spcAft>
                <a:spcPts val="0"/>
              </a:spcAft>
              <a:buClr>
                <a:schemeClr val="lt1"/>
              </a:buClr>
              <a:buSzPts val="1400"/>
              <a:buChar char="○"/>
              <a:defRPr>
                <a:solidFill>
                  <a:schemeClr val="lt1"/>
                </a:solidFill>
              </a:defRPr>
            </a:lvl5pPr>
            <a:lvl6pPr indent="-317500" lvl="5" marL="2743200" algn="l">
              <a:lnSpc>
                <a:spcPct val="115000"/>
              </a:lnSpc>
              <a:spcBef>
                <a:spcPts val="0"/>
              </a:spcBef>
              <a:spcAft>
                <a:spcPts val="0"/>
              </a:spcAft>
              <a:buClr>
                <a:schemeClr val="lt1"/>
              </a:buClr>
              <a:buSzPts val="1400"/>
              <a:buChar char="■"/>
              <a:defRPr>
                <a:solidFill>
                  <a:schemeClr val="lt1"/>
                </a:solidFill>
              </a:defRPr>
            </a:lvl6pPr>
            <a:lvl7pPr indent="-317500" lvl="6" marL="3200400" algn="l">
              <a:lnSpc>
                <a:spcPct val="115000"/>
              </a:lnSpc>
              <a:spcBef>
                <a:spcPts val="0"/>
              </a:spcBef>
              <a:spcAft>
                <a:spcPts val="0"/>
              </a:spcAft>
              <a:buClr>
                <a:schemeClr val="lt1"/>
              </a:buClr>
              <a:buSzPts val="1400"/>
              <a:buChar char="●"/>
              <a:defRPr>
                <a:solidFill>
                  <a:schemeClr val="lt1"/>
                </a:solidFill>
              </a:defRPr>
            </a:lvl7pPr>
            <a:lvl8pPr indent="-317500" lvl="7" marL="3657600" algn="l">
              <a:lnSpc>
                <a:spcPct val="115000"/>
              </a:lnSpc>
              <a:spcBef>
                <a:spcPts val="0"/>
              </a:spcBef>
              <a:spcAft>
                <a:spcPts val="0"/>
              </a:spcAft>
              <a:buClr>
                <a:schemeClr val="lt1"/>
              </a:buClr>
              <a:buSzPts val="1400"/>
              <a:buChar char="○"/>
              <a:defRPr>
                <a:solidFill>
                  <a:schemeClr val="lt1"/>
                </a:solidFill>
              </a:defRPr>
            </a:lvl8pPr>
            <a:lvl9pPr indent="-317500" lvl="8" marL="4114800" algn="l">
              <a:lnSpc>
                <a:spcPct val="115000"/>
              </a:lnSpc>
              <a:spcBef>
                <a:spcPts val="0"/>
              </a:spcBef>
              <a:spcAft>
                <a:spcPts val="0"/>
              </a:spcAft>
              <a:buClr>
                <a:schemeClr val="lt1"/>
              </a:buClr>
              <a:buSzPts val="1400"/>
              <a:buChar char="■"/>
              <a:defRPr>
                <a:solidFill>
                  <a:schemeClr val="lt1"/>
                </a:solidFill>
              </a:defRPr>
            </a:lvl9pPr>
          </a:lstStyle>
          <a:p/>
        </p:txBody>
      </p:sp>
      <p:sp>
        <p:nvSpPr>
          <p:cNvPr id="44" name="Google Shape;44;p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5" name="Shape 45"/>
        <p:cNvGrpSpPr/>
        <p:nvPr/>
      </p:nvGrpSpPr>
      <p:grpSpPr>
        <a:xfrm>
          <a:off x="0" y="0"/>
          <a:ext cx="0" cy="0"/>
          <a:chOff x="0" y="0"/>
          <a:chExt cx="0" cy="0"/>
        </a:xfrm>
      </p:grpSpPr>
      <p:sp>
        <p:nvSpPr>
          <p:cNvPr id="46" name="Google Shape;46;p18"/>
          <p:cNvSpPr txBox="1"/>
          <p:nvPr>
            <p:ph idx="1" type="body"/>
          </p:nvPr>
        </p:nvSpPr>
        <p:spPr>
          <a:xfrm>
            <a:off x="311700" y="4236825"/>
            <a:ext cx="5998800" cy="5988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2100"/>
              <a:buNone/>
              <a:defRPr sz="2100"/>
            </a:lvl1pPr>
          </a:lstStyle>
          <a:p/>
        </p:txBody>
      </p:sp>
      <p:sp>
        <p:nvSpPr>
          <p:cNvPr id="47" name="Google Shape;47;p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pearmint">
    <p:bg>
      <p:bgPr>
        <a:solidFill>
          <a:schemeClr val="lt1"/>
        </a:solidFill>
      </p:bgPr>
    </p:bg>
    <p:spTree>
      <p:nvGrpSpPr>
        <p:cNvPr id="5" name="Shape 5"/>
        <p:cNvGrpSpPr/>
        <p:nvPr/>
      </p:nvGrpSpPr>
      <p:grpSpPr>
        <a:xfrm>
          <a:off x="0" y="0"/>
          <a:ext cx="0" cy="0"/>
          <a:chOff x="0" y="0"/>
          <a:chExt cx="0" cy="0"/>
        </a:xfrm>
      </p:grpSpPr>
      <p:sp>
        <p:nvSpPr>
          <p:cNvPr id="6" name="Google Shape;6;p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Proxima Nova"/>
              <a:buNone/>
              <a:defRPr b="0" i="0" sz="2800" u="none" cap="none" strike="noStrike">
                <a:solidFill>
                  <a:schemeClr val="dk1"/>
                </a:solidFill>
                <a:latin typeface="Proxima Nova"/>
                <a:ea typeface="Proxima Nova"/>
                <a:cs typeface="Proxima Nova"/>
                <a:sym typeface="Proxima Nova"/>
              </a:defRPr>
            </a:lvl1pPr>
            <a:lvl2pPr lvl="1" marR="0" rtl="0" algn="l">
              <a:lnSpc>
                <a:spcPct val="100000"/>
              </a:lnSpc>
              <a:spcBef>
                <a:spcPts val="0"/>
              </a:spcBef>
              <a:spcAft>
                <a:spcPts val="0"/>
              </a:spcAft>
              <a:buClr>
                <a:schemeClr val="dk1"/>
              </a:buClr>
              <a:buSzPts val="2800"/>
              <a:buFont typeface="Proxima Nova"/>
              <a:buNone/>
              <a:defRPr b="0" i="0" sz="2800" u="none" cap="none" strike="noStrike">
                <a:solidFill>
                  <a:schemeClr val="dk1"/>
                </a:solidFill>
                <a:latin typeface="Proxima Nova"/>
                <a:ea typeface="Proxima Nova"/>
                <a:cs typeface="Proxima Nova"/>
                <a:sym typeface="Proxima Nova"/>
              </a:defRPr>
            </a:lvl2pPr>
            <a:lvl3pPr lvl="2" marR="0" rtl="0" algn="l">
              <a:lnSpc>
                <a:spcPct val="100000"/>
              </a:lnSpc>
              <a:spcBef>
                <a:spcPts val="0"/>
              </a:spcBef>
              <a:spcAft>
                <a:spcPts val="0"/>
              </a:spcAft>
              <a:buClr>
                <a:schemeClr val="dk1"/>
              </a:buClr>
              <a:buSzPts val="2800"/>
              <a:buFont typeface="Proxima Nova"/>
              <a:buNone/>
              <a:defRPr b="0" i="0" sz="2800" u="none" cap="none" strike="noStrike">
                <a:solidFill>
                  <a:schemeClr val="dk1"/>
                </a:solidFill>
                <a:latin typeface="Proxima Nova"/>
                <a:ea typeface="Proxima Nova"/>
                <a:cs typeface="Proxima Nova"/>
                <a:sym typeface="Proxima Nova"/>
              </a:defRPr>
            </a:lvl3pPr>
            <a:lvl4pPr lvl="3" marR="0" rtl="0" algn="l">
              <a:lnSpc>
                <a:spcPct val="100000"/>
              </a:lnSpc>
              <a:spcBef>
                <a:spcPts val="0"/>
              </a:spcBef>
              <a:spcAft>
                <a:spcPts val="0"/>
              </a:spcAft>
              <a:buClr>
                <a:schemeClr val="dk1"/>
              </a:buClr>
              <a:buSzPts val="2800"/>
              <a:buFont typeface="Proxima Nova"/>
              <a:buNone/>
              <a:defRPr b="0" i="0" sz="2800" u="none" cap="none" strike="noStrike">
                <a:solidFill>
                  <a:schemeClr val="dk1"/>
                </a:solidFill>
                <a:latin typeface="Proxima Nova"/>
                <a:ea typeface="Proxima Nova"/>
                <a:cs typeface="Proxima Nova"/>
                <a:sym typeface="Proxima Nova"/>
              </a:defRPr>
            </a:lvl4pPr>
            <a:lvl5pPr lvl="4" marR="0" rtl="0" algn="l">
              <a:lnSpc>
                <a:spcPct val="100000"/>
              </a:lnSpc>
              <a:spcBef>
                <a:spcPts val="0"/>
              </a:spcBef>
              <a:spcAft>
                <a:spcPts val="0"/>
              </a:spcAft>
              <a:buClr>
                <a:schemeClr val="dk1"/>
              </a:buClr>
              <a:buSzPts val="2800"/>
              <a:buFont typeface="Proxima Nova"/>
              <a:buNone/>
              <a:defRPr b="0" i="0" sz="2800" u="none" cap="none" strike="noStrike">
                <a:solidFill>
                  <a:schemeClr val="dk1"/>
                </a:solidFill>
                <a:latin typeface="Proxima Nova"/>
                <a:ea typeface="Proxima Nova"/>
                <a:cs typeface="Proxima Nova"/>
                <a:sym typeface="Proxima Nova"/>
              </a:defRPr>
            </a:lvl5pPr>
            <a:lvl6pPr lvl="5" marR="0" rtl="0" algn="l">
              <a:lnSpc>
                <a:spcPct val="100000"/>
              </a:lnSpc>
              <a:spcBef>
                <a:spcPts val="0"/>
              </a:spcBef>
              <a:spcAft>
                <a:spcPts val="0"/>
              </a:spcAft>
              <a:buClr>
                <a:schemeClr val="dk1"/>
              </a:buClr>
              <a:buSzPts val="2800"/>
              <a:buFont typeface="Proxima Nova"/>
              <a:buNone/>
              <a:defRPr b="0" i="0" sz="2800" u="none" cap="none" strike="noStrike">
                <a:solidFill>
                  <a:schemeClr val="dk1"/>
                </a:solidFill>
                <a:latin typeface="Proxima Nova"/>
                <a:ea typeface="Proxima Nova"/>
                <a:cs typeface="Proxima Nova"/>
                <a:sym typeface="Proxima Nova"/>
              </a:defRPr>
            </a:lvl6pPr>
            <a:lvl7pPr lvl="6" marR="0" rtl="0" algn="l">
              <a:lnSpc>
                <a:spcPct val="100000"/>
              </a:lnSpc>
              <a:spcBef>
                <a:spcPts val="0"/>
              </a:spcBef>
              <a:spcAft>
                <a:spcPts val="0"/>
              </a:spcAft>
              <a:buClr>
                <a:schemeClr val="dk1"/>
              </a:buClr>
              <a:buSzPts val="2800"/>
              <a:buFont typeface="Proxima Nova"/>
              <a:buNone/>
              <a:defRPr b="0" i="0" sz="2800" u="none" cap="none" strike="noStrike">
                <a:solidFill>
                  <a:schemeClr val="dk1"/>
                </a:solidFill>
                <a:latin typeface="Proxima Nova"/>
                <a:ea typeface="Proxima Nova"/>
                <a:cs typeface="Proxima Nova"/>
                <a:sym typeface="Proxima Nova"/>
              </a:defRPr>
            </a:lvl7pPr>
            <a:lvl8pPr lvl="7" marR="0" rtl="0" algn="l">
              <a:lnSpc>
                <a:spcPct val="100000"/>
              </a:lnSpc>
              <a:spcBef>
                <a:spcPts val="0"/>
              </a:spcBef>
              <a:spcAft>
                <a:spcPts val="0"/>
              </a:spcAft>
              <a:buClr>
                <a:schemeClr val="dk1"/>
              </a:buClr>
              <a:buSzPts val="2800"/>
              <a:buFont typeface="Proxima Nova"/>
              <a:buNone/>
              <a:defRPr b="0" i="0" sz="2800" u="none" cap="none" strike="noStrike">
                <a:solidFill>
                  <a:schemeClr val="dk1"/>
                </a:solidFill>
                <a:latin typeface="Proxima Nova"/>
                <a:ea typeface="Proxima Nova"/>
                <a:cs typeface="Proxima Nova"/>
                <a:sym typeface="Proxima Nova"/>
              </a:defRPr>
            </a:lvl8pPr>
            <a:lvl9pPr lvl="8" marR="0" rtl="0" algn="l">
              <a:lnSpc>
                <a:spcPct val="100000"/>
              </a:lnSpc>
              <a:spcBef>
                <a:spcPts val="0"/>
              </a:spcBef>
              <a:spcAft>
                <a:spcPts val="0"/>
              </a:spcAft>
              <a:buClr>
                <a:schemeClr val="dk1"/>
              </a:buClr>
              <a:buSzPts val="2800"/>
              <a:buFont typeface="Proxima Nova"/>
              <a:buNone/>
              <a:defRPr b="0" i="0" sz="2800" u="none" cap="none" strike="noStrike">
                <a:solidFill>
                  <a:schemeClr val="dk1"/>
                </a:solidFill>
                <a:latin typeface="Proxima Nova"/>
                <a:ea typeface="Proxima Nova"/>
                <a:cs typeface="Proxima Nova"/>
                <a:sym typeface="Proxima Nova"/>
              </a:defRPr>
            </a:lvl9pPr>
          </a:lstStyle>
          <a:p/>
        </p:txBody>
      </p:sp>
      <p:sp>
        <p:nvSpPr>
          <p:cNvPr id="7" name="Google Shape;7;p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accent3"/>
              </a:buClr>
              <a:buSzPts val="1800"/>
              <a:buFont typeface="Proxima Nova"/>
              <a:buChar char="●"/>
              <a:defRPr b="0" i="0" sz="1800" u="none" cap="none" strike="noStrike">
                <a:solidFill>
                  <a:schemeClr val="accent3"/>
                </a:solidFill>
                <a:latin typeface="Proxima Nova"/>
                <a:ea typeface="Proxima Nova"/>
                <a:cs typeface="Proxima Nova"/>
                <a:sym typeface="Proxima Nova"/>
              </a:defRPr>
            </a:lvl1pPr>
            <a:lvl2pPr indent="-317500" lvl="1" marL="914400" marR="0" rtl="0" algn="l">
              <a:lnSpc>
                <a:spcPct val="115000"/>
              </a:lnSpc>
              <a:spcBef>
                <a:spcPts val="0"/>
              </a:spcBef>
              <a:spcAft>
                <a:spcPts val="0"/>
              </a:spcAft>
              <a:buClr>
                <a:schemeClr val="accent3"/>
              </a:buClr>
              <a:buSzPts val="1400"/>
              <a:buFont typeface="Proxima Nova"/>
              <a:buChar char="○"/>
              <a:defRPr b="0" i="0" sz="1400" u="none" cap="none" strike="noStrike">
                <a:solidFill>
                  <a:schemeClr val="accent3"/>
                </a:solidFill>
                <a:latin typeface="Proxima Nova"/>
                <a:ea typeface="Proxima Nova"/>
                <a:cs typeface="Proxima Nova"/>
                <a:sym typeface="Proxima Nova"/>
              </a:defRPr>
            </a:lvl2pPr>
            <a:lvl3pPr indent="-317500" lvl="2" marL="1371600" marR="0" rtl="0" algn="l">
              <a:lnSpc>
                <a:spcPct val="115000"/>
              </a:lnSpc>
              <a:spcBef>
                <a:spcPts val="0"/>
              </a:spcBef>
              <a:spcAft>
                <a:spcPts val="0"/>
              </a:spcAft>
              <a:buClr>
                <a:schemeClr val="accent3"/>
              </a:buClr>
              <a:buSzPts val="1400"/>
              <a:buFont typeface="Proxima Nova"/>
              <a:buChar char="■"/>
              <a:defRPr b="0" i="0" sz="1400" u="none" cap="none" strike="noStrike">
                <a:solidFill>
                  <a:schemeClr val="accent3"/>
                </a:solidFill>
                <a:latin typeface="Proxima Nova"/>
                <a:ea typeface="Proxima Nova"/>
                <a:cs typeface="Proxima Nova"/>
                <a:sym typeface="Proxima Nova"/>
              </a:defRPr>
            </a:lvl3pPr>
            <a:lvl4pPr indent="-317500" lvl="3" marL="1828800" marR="0" rtl="0" algn="l">
              <a:lnSpc>
                <a:spcPct val="115000"/>
              </a:lnSpc>
              <a:spcBef>
                <a:spcPts val="0"/>
              </a:spcBef>
              <a:spcAft>
                <a:spcPts val="0"/>
              </a:spcAft>
              <a:buClr>
                <a:schemeClr val="accent3"/>
              </a:buClr>
              <a:buSzPts val="1400"/>
              <a:buFont typeface="Proxima Nova"/>
              <a:buChar char="●"/>
              <a:defRPr b="0" i="0" sz="1400" u="none" cap="none" strike="noStrike">
                <a:solidFill>
                  <a:schemeClr val="accent3"/>
                </a:solidFill>
                <a:latin typeface="Proxima Nova"/>
                <a:ea typeface="Proxima Nova"/>
                <a:cs typeface="Proxima Nova"/>
                <a:sym typeface="Proxima Nova"/>
              </a:defRPr>
            </a:lvl4pPr>
            <a:lvl5pPr indent="-317500" lvl="4" marL="2286000" marR="0" rtl="0" algn="l">
              <a:lnSpc>
                <a:spcPct val="115000"/>
              </a:lnSpc>
              <a:spcBef>
                <a:spcPts val="0"/>
              </a:spcBef>
              <a:spcAft>
                <a:spcPts val="0"/>
              </a:spcAft>
              <a:buClr>
                <a:schemeClr val="accent3"/>
              </a:buClr>
              <a:buSzPts val="1400"/>
              <a:buFont typeface="Proxima Nova"/>
              <a:buChar char="○"/>
              <a:defRPr b="0" i="0" sz="1400" u="none" cap="none" strike="noStrike">
                <a:solidFill>
                  <a:schemeClr val="accent3"/>
                </a:solidFill>
                <a:latin typeface="Proxima Nova"/>
                <a:ea typeface="Proxima Nova"/>
                <a:cs typeface="Proxima Nova"/>
                <a:sym typeface="Proxima Nova"/>
              </a:defRPr>
            </a:lvl5pPr>
            <a:lvl6pPr indent="-317500" lvl="5" marL="2743200" marR="0" rtl="0" algn="l">
              <a:lnSpc>
                <a:spcPct val="115000"/>
              </a:lnSpc>
              <a:spcBef>
                <a:spcPts val="0"/>
              </a:spcBef>
              <a:spcAft>
                <a:spcPts val="0"/>
              </a:spcAft>
              <a:buClr>
                <a:schemeClr val="accent3"/>
              </a:buClr>
              <a:buSzPts val="1400"/>
              <a:buFont typeface="Proxima Nova"/>
              <a:buChar char="■"/>
              <a:defRPr b="0" i="0" sz="1400" u="none" cap="none" strike="noStrike">
                <a:solidFill>
                  <a:schemeClr val="accent3"/>
                </a:solidFill>
                <a:latin typeface="Proxima Nova"/>
                <a:ea typeface="Proxima Nova"/>
                <a:cs typeface="Proxima Nova"/>
                <a:sym typeface="Proxima Nova"/>
              </a:defRPr>
            </a:lvl6pPr>
            <a:lvl7pPr indent="-317500" lvl="6" marL="3200400" marR="0" rtl="0" algn="l">
              <a:lnSpc>
                <a:spcPct val="115000"/>
              </a:lnSpc>
              <a:spcBef>
                <a:spcPts val="0"/>
              </a:spcBef>
              <a:spcAft>
                <a:spcPts val="0"/>
              </a:spcAft>
              <a:buClr>
                <a:schemeClr val="accent3"/>
              </a:buClr>
              <a:buSzPts val="1400"/>
              <a:buFont typeface="Proxima Nova"/>
              <a:buChar char="●"/>
              <a:defRPr b="0" i="0" sz="1400" u="none" cap="none" strike="noStrike">
                <a:solidFill>
                  <a:schemeClr val="accent3"/>
                </a:solidFill>
                <a:latin typeface="Proxima Nova"/>
                <a:ea typeface="Proxima Nova"/>
                <a:cs typeface="Proxima Nova"/>
                <a:sym typeface="Proxima Nova"/>
              </a:defRPr>
            </a:lvl7pPr>
            <a:lvl8pPr indent="-317500" lvl="7" marL="3657600" marR="0" rtl="0" algn="l">
              <a:lnSpc>
                <a:spcPct val="115000"/>
              </a:lnSpc>
              <a:spcBef>
                <a:spcPts val="0"/>
              </a:spcBef>
              <a:spcAft>
                <a:spcPts val="0"/>
              </a:spcAft>
              <a:buClr>
                <a:schemeClr val="accent3"/>
              </a:buClr>
              <a:buSzPts val="1400"/>
              <a:buFont typeface="Proxima Nova"/>
              <a:buChar char="○"/>
              <a:defRPr b="0" i="0" sz="1400" u="none" cap="none" strike="noStrike">
                <a:solidFill>
                  <a:schemeClr val="accent3"/>
                </a:solidFill>
                <a:latin typeface="Proxima Nova"/>
                <a:ea typeface="Proxima Nova"/>
                <a:cs typeface="Proxima Nova"/>
                <a:sym typeface="Proxima Nova"/>
              </a:defRPr>
            </a:lvl8pPr>
            <a:lvl9pPr indent="-317500" lvl="8" marL="4114800" marR="0" rtl="0" algn="l">
              <a:lnSpc>
                <a:spcPct val="115000"/>
              </a:lnSpc>
              <a:spcBef>
                <a:spcPts val="0"/>
              </a:spcBef>
              <a:spcAft>
                <a:spcPts val="0"/>
              </a:spcAft>
              <a:buClr>
                <a:schemeClr val="accent3"/>
              </a:buClr>
              <a:buSzPts val="1400"/>
              <a:buFont typeface="Proxima Nova"/>
              <a:buChar char="■"/>
              <a:defRPr b="0" i="0" sz="1400" u="none" cap="none" strike="noStrike">
                <a:solidFill>
                  <a:schemeClr val="accent3"/>
                </a:solidFill>
                <a:latin typeface="Proxima Nova"/>
                <a:ea typeface="Proxima Nova"/>
                <a:cs typeface="Proxima Nova"/>
                <a:sym typeface="Proxima Nova"/>
              </a:defRPr>
            </a:lvl9pPr>
          </a:lstStyle>
          <a:p/>
        </p:txBody>
      </p:sp>
      <p:sp>
        <p:nvSpPr>
          <p:cNvPr id="8" name="Google Shape;8;p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0.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6.png"/><Relationship Id="rId4" Type="http://schemas.openxmlformats.org/officeDocument/2006/relationships/image" Target="../media/image5.png"/><Relationship Id="rId5" Type="http://schemas.openxmlformats.org/officeDocument/2006/relationships/image" Target="../media/image9.png"/><Relationship Id="rId6" Type="http://schemas.openxmlformats.org/officeDocument/2006/relationships/image" Target="../media/image7.png"/><Relationship Id="rId7" Type="http://schemas.openxmlformats.org/officeDocument/2006/relationships/image" Target="../media/image11.png"/><Relationship Id="rId8" Type="http://schemas.openxmlformats.org/officeDocument/2006/relationships/image" Target="../media/image1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
          <p:cNvSpPr txBox="1"/>
          <p:nvPr>
            <p:ph type="ctrTitle"/>
          </p:nvPr>
        </p:nvSpPr>
        <p:spPr>
          <a:xfrm>
            <a:off x="729625" y="1273050"/>
            <a:ext cx="7688100" cy="16647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4800"/>
              <a:buNone/>
            </a:pPr>
            <a:r>
              <a:rPr lang="en-GB"/>
              <a:t>Effects of sleepiness on resting-state connectivity</a:t>
            </a:r>
            <a:endParaRPr/>
          </a:p>
        </p:txBody>
      </p:sp>
      <p:sp>
        <p:nvSpPr>
          <p:cNvPr id="60" name="Google Shape;60;p1"/>
          <p:cNvSpPr txBox="1"/>
          <p:nvPr>
            <p:ph idx="1" type="subTitle"/>
          </p:nvPr>
        </p:nvSpPr>
        <p:spPr>
          <a:xfrm>
            <a:off x="729627" y="3111638"/>
            <a:ext cx="7688100" cy="541200"/>
          </a:xfrm>
          <a:prstGeom prst="rect">
            <a:avLst/>
          </a:prstGeom>
          <a:noFill/>
          <a:ln>
            <a:noFill/>
          </a:ln>
        </p:spPr>
        <p:txBody>
          <a:bodyPr anchorCtr="0" anchor="t" bIns="91425" lIns="91425" spcFirstLastPara="1" rIns="91425" wrap="square" tIns="91425">
            <a:normAutofit lnSpcReduction="10000"/>
          </a:bodyPr>
          <a:lstStyle/>
          <a:p>
            <a:pPr indent="0" lvl="0" marL="0" rtl="0" algn="l">
              <a:lnSpc>
                <a:spcPct val="100000"/>
              </a:lnSpc>
              <a:spcBef>
                <a:spcPts val="0"/>
              </a:spcBef>
              <a:spcAft>
                <a:spcPts val="0"/>
              </a:spcAft>
              <a:buSzPts val="2400"/>
              <a:buNone/>
            </a:pPr>
            <a:r>
              <a:rPr lang="en-GB"/>
              <a:t>Isaac Perrin - Polytechnique Montréal</a:t>
            </a:r>
            <a:endParaRPr/>
          </a:p>
        </p:txBody>
      </p:sp>
      <p:pic>
        <p:nvPicPr>
          <p:cNvPr id="61" name="Google Shape;61;p1"/>
          <p:cNvPicPr preferRelativeResize="0"/>
          <p:nvPr/>
        </p:nvPicPr>
        <p:blipFill rotWithShape="1">
          <a:blip r:embed="rId3">
            <a:alphaModFix/>
          </a:blip>
          <a:srcRect b="0" l="0" r="0" t="0"/>
          <a:stretch/>
        </p:blipFill>
        <p:spPr>
          <a:xfrm>
            <a:off x="163884" y="3750423"/>
            <a:ext cx="3200674" cy="1281200"/>
          </a:xfrm>
          <a:prstGeom prst="rect">
            <a:avLst/>
          </a:prstGeom>
          <a:noFill/>
          <a:ln>
            <a:noFill/>
          </a:ln>
        </p:spPr>
      </p:pic>
      <p:pic>
        <p:nvPicPr>
          <p:cNvPr descr="École Polytechnique de Montréal (Canada)" id="62" name="Google Shape;62;p1"/>
          <p:cNvPicPr preferRelativeResize="0"/>
          <p:nvPr/>
        </p:nvPicPr>
        <p:blipFill rotWithShape="1">
          <a:blip r:embed="rId4">
            <a:alphaModFix/>
          </a:blip>
          <a:srcRect b="0" l="0" r="0" t="0"/>
          <a:stretch/>
        </p:blipFill>
        <p:spPr>
          <a:xfrm>
            <a:off x="7140271" y="3994115"/>
            <a:ext cx="1669775" cy="927653"/>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p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GB"/>
              <a:t>Background</a:t>
            </a:r>
            <a:endParaRPr/>
          </a:p>
        </p:txBody>
      </p:sp>
      <p:sp>
        <p:nvSpPr>
          <p:cNvPr id="68" name="Google Shape;68;p2"/>
          <p:cNvSpPr txBox="1"/>
          <p:nvPr>
            <p:ph idx="1" type="body"/>
          </p:nvPr>
        </p:nvSpPr>
        <p:spPr>
          <a:xfrm>
            <a:off x="311700" y="1553800"/>
            <a:ext cx="7683900" cy="3015300"/>
          </a:xfrm>
          <a:prstGeom prst="rect">
            <a:avLst/>
          </a:prstGeom>
          <a:noFill/>
          <a:ln>
            <a:noFill/>
          </a:ln>
        </p:spPr>
        <p:txBody>
          <a:bodyPr anchorCtr="0" anchor="t" bIns="91425" lIns="91425" spcFirstLastPara="1" rIns="91425" wrap="square" tIns="91425">
            <a:noAutofit/>
          </a:bodyPr>
          <a:lstStyle/>
          <a:p>
            <a:pPr indent="-342900" lvl="0" marL="457200" rtl="0" algn="l">
              <a:lnSpc>
                <a:spcPct val="190000"/>
              </a:lnSpc>
              <a:spcBef>
                <a:spcPts val="0"/>
              </a:spcBef>
              <a:spcAft>
                <a:spcPts val="0"/>
              </a:spcAft>
              <a:buClr>
                <a:srgbClr val="595959"/>
              </a:buClr>
              <a:buSzPts val="1800"/>
              <a:buFont typeface="Lato"/>
              <a:buChar char="●"/>
            </a:pPr>
            <a:r>
              <a:rPr lang="en-GB">
                <a:solidFill>
                  <a:srgbClr val="595959"/>
                </a:solidFill>
                <a:latin typeface="Lato"/>
                <a:ea typeface="Lato"/>
                <a:cs typeface="Lato"/>
                <a:sym typeface="Lato"/>
              </a:rPr>
              <a:t>Sleep deprivation is commonplace in society</a:t>
            </a:r>
            <a:endParaRPr>
              <a:solidFill>
                <a:srgbClr val="595959"/>
              </a:solidFill>
              <a:latin typeface="Lato"/>
              <a:ea typeface="Lato"/>
              <a:cs typeface="Lato"/>
              <a:sym typeface="Lato"/>
            </a:endParaRPr>
          </a:p>
          <a:p>
            <a:pPr indent="-342900" lvl="0" marL="457200" rtl="0" algn="l">
              <a:lnSpc>
                <a:spcPct val="190000"/>
              </a:lnSpc>
              <a:spcBef>
                <a:spcPts val="0"/>
              </a:spcBef>
              <a:spcAft>
                <a:spcPts val="0"/>
              </a:spcAft>
              <a:buClr>
                <a:srgbClr val="595959"/>
              </a:buClr>
              <a:buSzPts val="1800"/>
              <a:buFont typeface="Lato"/>
              <a:buChar char="●"/>
            </a:pPr>
            <a:r>
              <a:rPr lang="en-GB">
                <a:solidFill>
                  <a:srgbClr val="595959"/>
                </a:solidFill>
                <a:latin typeface="Lato"/>
                <a:ea typeface="Lato"/>
                <a:cs typeface="Lato"/>
                <a:sym typeface="Lato"/>
              </a:rPr>
              <a:t>Sleepiness has effects on cognitive and affective functioning:</a:t>
            </a:r>
            <a:endParaRPr>
              <a:solidFill>
                <a:srgbClr val="595959"/>
              </a:solidFill>
              <a:latin typeface="Lato"/>
              <a:ea typeface="Lato"/>
              <a:cs typeface="Lato"/>
              <a:sym typeface="Lato"/>
            </a:endParaRPr>
          </a:p>
          <a:p>
            <a:pPr indent="-342900" lvl="1" marL="914400" rtl="0" algn="l">
              <a:lnSpc>
                <a:spcPct val="190000"/>
              </a:lnSpc>
              <a:spcBef>
                <a:spcPts val="0"/>
              </a:spcBef>
              <a:spcAft>
                <a:spcPts val="0"/>
              </a:spcAft>
              <a:buClr>
                <a:srgbClr val="595959"/>
              </a:buClr>
              <a:buSzPts val="1800"/>
              <a:buFont typeface="Lato"/>
              <a:buChar char="○"/>
            </a:pPr>
            <a:r>
              <a:rPr lang="en-GB" sz="1800">
                <a:solidFill>
                  <a:srgbClr val="595959"/>
                </a:solidFill>
                <a:latin typeface="Lato"/>
                <a:ea typeface="Lato"/>
                <a:cs typeface="Lato"/>
                <a:sym typeface="Lato"/>
              </a:rPr>
              <a:t>Associations with amygdala-prefrontal functional connectivity</a:t>
            </a:r>
            <a:endParaRPr sz="1800">
              <a:solidFill>
                <a:srgbClr val="595959"/>
              </a:solidFill>
              <a:latin typeface="Lato"/>
              <a:ea typeface="Lato"/>
              <a:cs typeface="Lato"/>
              <a:sym typeface="Lato"/>
            </a:endParaRPr>
          </a:p>
          <a:p>
            <a:pPr indent="-342900" lvl="1" marL="914400" rtl="0" algn="l">
              <a:lnSpc>
                <a:spcPct val="190000"/>
              </a:lnSpc>
              <a:spcBef>
                <a:spcPts val="0"/>
              </a:spcBef>
              <a:spcAft>
                <a:spcPts val="0"/>
              </a:spcAft>
              <a:buClr>
                <a:srgbClr val="595959"/>
              </a:buClr>
              <a:buSzPts val="1800"/>
              <a:buFont typeface="Lato"/>
              <a:buChar char="○"/>
            </a:pPr>
            <a:r>
              <a:rPr lang="en-GB" sz="1800">
                <a:solidFill>
                  <a:srgbClr val="595959"/>
                </a:solidFill>
                <a:latin typeface="Lato"/>
                <a:ea typeface="Lato"/>
                <a:cs typeface="Lato"/>
                <a:sym typeface="Lato"/>
              </a:rPr>
              <a:t>Inhibition of top-down-control in emotion</a:t>
            </a:r>
            <a:endParaRPr sz="1800">
              <a:solidFill>
                <a:srgbClr val="595959"/>
              </a:solidFill>
              <a:latin typeface="Lato"/>
              <a:ea typeface="Lato"/>
              <a:cs typeface="Lato"/>
              <a:sym typeface="Lato"/>
            </a:endParaRPr>
          </a:p>
          <a:p>
            <a:pPr indent="-342900" lvl="0" marL="457200" rtl="0" algn="l">
              <a:lnSpc>
                <a:spcPct val="190000"/>
              </a:lnSpc>
              <a:spcBef>
                <a:spcPts val="0"/>
              </a:spcBef>
              <a:spcAft>
                <a:spcPts val="0"/>
              </a:spcAft>
              <a:buClr>
                <a:srgbClr val="595959"/>
              </a:buClr>
              <a:buSzPts val="1800"/>
              <a:buFont typeface="Lato"/>
              <a:buChar char="●"/>
            </a:pPr>
            <a:r>
              <a:rPr lang="en-GB">
                <a:solidFill>
                  <a:srgbClr val="595959"/>
                </a:solidFill>
                <a:latin typeface="Lato"/>
                <a:ea typeface="Lato"/>
                <a:cs typeface="Lato"/>
                <a:sym typeface="Lato"/>
              </a:rPr>
              <a:t>Further analysis on functional connectivity</a:t>
            </a:r>
            <a:endParaRPr>
              <a:solidFill>
                <a:srgbClr val="595959"/>
              </a:solidFill>
              <a:latin typeface="Lato"/>
              <a:ea typeface="Lato"/>
              <a:cs typeface="Lato"/>
              <a:sym typeface="Lato"/>
            </a:endParaRPr>
          </a:p>
        </p:txBody>
      </p:sp>
      <p:pic>
        <p:nvPicPr>
          <p:cNvPr id="69" name="Google Shape;69;p2"/>
          <p:cNvPicPr preferRelativeResize="0"/>
          <p:nvPr/>
        </p:nvPicPr>
        <p:blipFill>
          <a:blip r:embed="rId3">
            <a:alphaModFix/>
          </a:blip>
          <a:stretch>
            <a:fillRect/>
          </a:stretch>
        </p:blipFill>
        <p:spPr>
          <a:xfrm>
            <a:off x="6301050" y="103450"/>
            <a:ext cx="2626725" cy="1970051"/>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p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GB"/>
              <a:t>Main Question</a:t>
            </a:r>
            <a:endParaRPr/>
          </a:p>
        </p:txBody>
      </p:sp>
      <p:sp>
        <p:nvSpPr>
          <p:cNvPr id="75" name="Google Shape;75;p3"/>
          <p:cNvSpPr txBox="1"/>
          <p:nvPr>
            <p:ph idx="1" type="body"/>
          </p:nvPr>
        </p:nvSpPr>
        <p:spPr>
          <a:xfrm>
            <a:off x="311700" y="1152475"/>
            <a:ext cx="8520600" cy="1784400"/>
          </a:xfrm>
          <a:prstGeom prst="rect">
            <a:avLst/>
          </a:prstGeom>
          <a:noFill/>
          <a:ln>
            <a:noFill/>
          </a:ln>
        </p:spPr>
        <p:txBody>
          <a:bodyPr anchorCtr="0" anchor="ctr" bIns="91425" lIns="91425" spcFirstLastPara="1" rIns="91425" wrap="square" tIns="91425">
            <a:normAutofit/>
          </a:bodyPr>
          <a:lstStyle/>
          <a:p>
            <a:pPr indent="0" lvl="0" marL="0" rtl="0" algn="ctr">
              <a:lnSpc>
                <a:spcPct val="115000"/>
              </a:lnSpc>
              <a:spcBef>
                <a:spcPts val="0"/>
              </a:spcBef>
              <a:spcAft>
                <a:spcPts val="1200"/>
              </a:spcAft>
              <a:buSzPts val="1800"/>
              <a:buNone/>
            </a:pPr>
            <a:r>
              <a:rPr lang="en-GB" sz="2000"/>
              <a:t>Can resting-state functional connectivity predict sleep deprivation?</a:t>
            </a:r>
            <a:endParaRPr sz="2000"/>
          </a:p>
        </p:txBody>
      </p:sp>
      <p:pic>
        <p:nvPicPr>
          <p:cNvPr id="76" name="Google Shape;76;p3"/>
          <p:cNvPicPr preferRelativeResize="0"/>
          <p:nvPr/>
        </p:nvPicPr>
        <p:blipFill>
          <a:blip r:embed="rId3">
            <a:alphaModFix/>
          </a:blip>
          <a:stretch>
            <a:fillRect/>
          </a:stretch>
        </p:blipFill>
        <p:spPr>
          <a:xfrm>
            <a:off x="665750" y="2882176"/>
            <a:ext cx="2794250" cy="1554026"/>
          </a:xfrm>
          <a:prstGeom prst="rect">
            <a:avLst/>
          </a:prstGeom>
          <a:noFill/>
          <a:ln>
            <a:noFill/>
          </a:ln>
        </p:spPr>
      </p:pic>
      <p:pic>
        <p:nvPicPr>
          <p:cNvPr id="77" name="Google Shape;77;p3"/>
          <p:cNvPicPr preferRelativeResize="0"/>
          <p:nvPr/>
        </p:nvPicPr>
        <p:blipFill>
          <a:blip r:embed="rId4">
            <a:alphaModFix/>
          </a:blip>
          <a:stretch>
            <a:fillRect/>
          </a:stretch>
        </p:blipFill>
        <p:spPr>
          <a:xfrm>
            <a:off x="4979899" y="2773250"/>
            <a:ext cx="2662475" cy="1771875"/>
          </a:xfrm>
          <a:prstGeom prst="rect">
            <a:avLst/>
          </a:prstGeom>
          <a:noFill/>
          <a:ln>
            <a:noFill/>
          </a:ln>
          <a:effectLst>
            <a:outerShdw blurRad="57150" rotWithShape="0" algn="bl" dir="5400000" dist="19050">
              <a:srgbClr val="000000">
                <a:alpha val="50000"/>
              </a:srgbClr>
            </a:outerShdw>
          </a:effectLst>
        </p:spPr>
      </p:pic>
      <p:cxnSp>
        <p:nvCxnSpPr>
          <p:cNvPr id="78" name="Google Shape;78;p3"/>
          <p:cNvCxnSpPr/>
          <p:nvPr/>
        </p:nvCxnSpPr>
        <p:spPr>
          <a:xfrm>
            <a:off x="3707523" y="3704641"/>
            <a:ext cx="966600" cy="24000"/>
          </a:xfrm>
          <a:prstGeom prst="straightConnector1">
            <a:avLst/>
          </a:prstGeom>
          <a:noFill/>
          <a:ln cap="flat" cmpd="sng" w="76200">
            <a:solidFill>
              <a:schemeClr val="lt2"/>
            </a:solidFill>
            <a:prstDash val="solid"/>
            <a:round/>
            <a:headEnd len="med" w="med" type="none"/>
            <a:tailEnd len="med" w="med" type="triangle"/>
          </a:ln>
        </p:spPr>
      </p:cxnSp>
      <p:sp>
        <p:nvSpPr>
          <p:cNvPr id="79" name="Google Shape;79;p3"/>
          <p:cNvSpPr/>
          <p:nvPr/>
        </p:nvSpPr>
        <p:spPr>
          <a:xfrm>
            <a:off x="7780750" y="2979300"/>
            <a:ext cx="773694" cy="1219154"/>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chemeClr val="lt2"/>
                </a:solidFill>
                <a:latin typeface="Arial"/>
              </a:rPr>
              <a:t>?</a:t>
            </a: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GB"/>
              <a:t>Data: </a:t>
            </a:r>
            <a:endParaRPr/>
          </a:p>
        </p:txBody>
      </p:sp>
      <p:sp>
        <p:nvSpPr>
          <p:cNvPr id="85" name="Google Shape;85;p4"/>
          <p:cNvSpPr txBox="1"/>
          <p:nvPr/>
        </p:nvSpPr>
        <p:spPr>
          <a:xfrm>
            <a:off x="311700" y="1069850"/>
            <a:ext cx="8319600" cy="3458400"/>
          </a:xfrm>
          <a:prstGeom prst="rect">
            <a:avLst/>
          </a:prstGeom>
          <a:noFill/>
          <a:ln>
            <a:noFill/>
          </a:ln>
        </p:spPr>
        <p:txBody>
          <a:bodyPr anchorCtr="0" anchor="t" bIns="91425" lIns="91425" spcFirstLastPara="1" rIns="91425" wrap="square" tIns="91425">
            <a:normAutofit fontScale="32500"/>
          </a:bodyPr>
          <a:lstStyle/>
          <a:p>
            <a:pPr indent="-344795" lvl="0" marL="457200" marR="0" rtl="0" algn="l">
              <a:lnSpc>
                <a:spcPct val="200000"/>
              </a:lnSpc>
              <a:spcBef>
                <a:spcPts val="0"/>
              </a:spcBef>
              <a:spcAft>
                <a:spcPts val="0"/>
              </a:spcAft>
              <a:buClr>
                <a:srgbClr val="595959"/>
              </a:buClr>
              <a:buSzPct val="100000"/>
              <a:buFont typeface="Lato"/>
              <a:buChar char="●"/>
            </a:pPr>
            <a:r>
              <a:rPr lang="en-GB" sz="5630" u="sng">
                <a:solidFill>
                  <a:srgbClr val="595959"/>
                </a:solidFill>
                <a:latin typeface="Lato"/>
                <a:ea typeface="Lato"/>
                <a:cs typeface="Lato"/>
                <a:sym typeface="Lato"/>
              </a:rPr>
              <a:t>What?</a:t>
            </a:r>
            <a:r>
              <a:rPr lang="en-GB" sz="5630">
                <a:solidFill>
                  <a:srgbClr val="595959"/>
                </a:solidFill>
                <a:latin typeface="Lato"/>
                <a:ea typeface="Lato"/>
                <a:cs typeface="Lato"/>
                <a:sym typeface="Lato"/>
              </a:rPr>
              <a:t> Resting state fMRI from the Stockholm Sleepy Brain Study: Effects of Sleep Deprivation on Cognitive and Emotional Processing in Young and Old.</a:t>
            </a:r>
            <a:endParaRPr sz="5630">
              <a:solidFill>
                <a:srgbClr val="595959"/>
              </a:solidFill>
              <a:latin typeface="Lato"/>
              <a:ea typeface="Lato"/>
              <a:cs typeface="Lato"/>
              <a:sym typeface="Lato"/>
            </a:endParaRPr>
          </a:p>
          <a:p>
            <a:pPr indent="-344795" lvl="0" marL="457200" marR="0" rtl="0" algn="l">
              <a:lnSpc>
                <a:spcPct val="200000"/>
              </a:lnSpc>
              <a:spcBef>
                <a:spcPts val="0"/>
              </a:spcBef>
              <a:spcAft>
                <a:spcPts val="0"/>
              </a:spcAft>
              <a:buClr>
                <a:srgbClr val="595959"/>
              </a:buClr>
              <a:buSzPct val="100000"/>
              <a:buFont typeface="Lato"/>
              <a:buChar char="●"/>
            </a:pPr>
            <a:r>
              <a:rPr lang="en-GB" sz="5630" u="sng">
                <a:solidFill>
                  <a:srgbClr val="595959"/>
                </a:solidFill>
                <a:latin typeface="Lato"/>
                <a:ea typeface="Lato"/>
                <a:cs typeface="Lato"/>
                <a:sym typeface="Lato"/>
              </a:rPr>
              <a:t>Why?</a:t>
            </a:r>
            <a:r>
              <a:rPr lang="en-GB" sz="5630">
                <a:solidFill>
                  <a:srgbClr val="595959"/>
                </a:solidFill>
                <a:latin typeface="Lato"/>
                <a:ea typeface="Lato"/>
                <a:cs typeface="Lato"/>
                <a:sym typeface="Lato"/>
              </a:rPr>
              <a:t> </a:t>
            </a:r>
            <a:r>
              <a:rPr lang="en-GB" sz="5630">
                <a:solidFill>
                  <a:srgbClr val="595959"/>
                </a:solidFill>
                <a:latin typeface="Lato"/>
                <a:ea typeface="Lato"/>
                <a:cs typeface="Lato"/>
                <a:sym typeface="Lato"/>
              </a:rPr>
              <a:t>Investigation</a:t>
            </a:r>
            <a:r>
              <a:rPr lang="en-GB" sz="5630">
                <a:solidFill>
                  <a:srgbClr val="595959"/>
                </a:solidFill>
                <a:latin typeface="Lato"/>
                <a:ea typeface="Lato"/>
                <a:cs typeface="Lato"/>
                <a:sym typeface="Lato"/>
              </a:rPr>
              <a:t> on the effects of partial sleep deprivation (PSD) on resting state brain connectivity.</a:t>
            </a:r>
            <a:endParaRPr sz="5630">
              <a:solidFill>
                <a:srgbClr val="595959"/>
              </a:solidFill>
              <a:latin typeface="Lato"/>
              <a:ea typeface="Lato"/>
              <a:cs typeface="Lato"/>
              <a:sym typeface="Lato"/>
            </a:endParaRPr>
          </a:p>
          <a:p>
            <a:pPr indent="-344795" lvl="0" marL="457200" marR="0" rtl="0" algn="l">
              <a:lnSpc>
                <a:spcPct val="200000"/>
              </a:lnSpc>
              <a:spcBef>
                <a:spcPts val="0"/>
              </a:spcBef>
              <a:spcAft>
                <a:spcPts val="0"/>
              </a:spcAft>
              <a:buClr>
                <a:srgbClr val="595959"/>
              </a:buClr>
              <a:buSzPct val="100000"/>
              <a:buFont typeface="Lato"/>
              <a:buChar char="●"/>
            </a:pPr>
            <a:r>
              <a:rPr lang="en-GB" sz="5630" u="sng">
                <a:solidFill>
                  <a:srgbClr val="595959"/>
                </a:solidFill>
                <a:latin typeface="Lato"/>
                <a:ea typeface="Lato"/>
                <a:cs typeface="Lato"/>
                <a:sym typeface="Lato"/>
              </a:rPr>
              <a:t>Where?</a:t>
            </a:r>
            <a:r>
              <a:rPr lang="en-GB" sz="5630">
                <a:solidFill>
                  <a:srgbClr val="595959"/>
                </a:solidFill>
                <a:latin typeface="Lato"/>
                <a:ea typeface="Lato"/>
                <a:cs typeface="Lato"/>
                <a:sym typeface="Lato"/>
              </a:rPr>
              <a:t> OpenNeuro</a:t>
            </a:r>
            <a:endParaRPr b="0" i="0" sz="5630" u="none" cap="none" strike="noStrike">
              <a:solidFill>
                <a:srgbClr val="595959"/>
              </a:solidFill>
              <a:latin typeface="Lato"/>
              <a:ea typeface="Lato"/>
              <a:cs typeface="Lato"/>
              <a:sym typeface="Lato"/>
            </a:endParaRPr>
          </a:p>
          <a:p>
            <a:pPr indent="0" lvl="0" marL="0" marR="0" rtl="0" algn="l">
              <a:lnSpc>
                <a:spcPct val="200000"/>
              </a:lnSpc>
              <a:spcBef>
                <a:spcPts val="1200"/>
              </a:spcBef>
              <a:spcAft>
                <a:spcPts val="1200"/>
              </a:spcAft>
              <a:buClr>
                <a:srgbClr val="000000"/>
              </a:buClr>
              <a:buSzPct val="100000"/>
              <a:buFont typeface="Arial"/>
              <a:buNone/>
            </a:pPr>
            <a:r>
              <a:t/>
            </a:r>
            <a:endParaRPr b="0" i="0" sz="1300" u="none" cap="none" strike="noStrike">
              <a:solidFill>
                <a:srgbClr val="595959"/>
              </a:solidFill>
              <a:latin typeface="Lato"/>
              <a:ea typeface="Lato"/>
              <a:cs typeface="Lato"/>
              <a:sym typeface="Lato"/>
            </a:endParaRPr>
          </a:p>
        </p:txBody>
      </p:sp>
      <p:pic>
        <p:nvPicPr>
          <p:cNvPr id="86" name="Google Shape;86;p4"/>
          <p:cNvPicPr preferRelativeResize="0"/>
          <p:nvPr/>
        </p:nvPicPr>
        <p:blipFill>
          <a:blip r:embed="rId3">
            <a:alphaModFix/>
          </a:blip>
          <a:stretch>
            <a:fillRect/>
          </a:stretch>
        </p:blipFill>
        <p:spPr>
          <a:xfrm>
            <a:off x="4572000" y="3075175"/>
            <a:ext cx="1453075" cy="14530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GB"/>
              <a:t>Tools &amp; Methods</a:t>
            </a:r>
            <a:endParaRPr/>
          </a:p>
        </p:txBody>
      </p:sp>
      <p:sp>
        <p:nvSpPr>
          <p:cNvPr id="92" name="Google Shape;92;p5"/>
          <p:cNvSpPr txBox="1"/>
          <p:nvPr/>
        </p:nvSpPr>
        <p:spPr>
          <a:xfrm>
            <a:off x="515725" y="1134575"/>
            <a:ext cx="8054700" cy="3357900"/>
          </a:xfrm>
          <a:prstGeom prst="rect">
            <a:avLst/>
          </a:prstGeom>
          <a:noFill/>
          <a:ln>
            <a:noFill/>
          </a:ln>
        </p:spPr>
        <p:txBody>
          <a:bodyPr anchorCtr="0" anchor="t" bIns="91425" lIns="91425" spcFirstLastPara="1" rIns="91425" wrap="square" tIns="91425">
            <a:noAutofit/>
          </a:bodyPr>
          <a:lstStyle/>
          <a:p>
            <a:pPr indent="-323850" lvl="0" marL="457200" marR="0" rtl="0" algn="l">
              <a:lnSpc>
                <a:spcPct val="200000"/>
              </a:lnSpc>
              <a:spcBef>
                <a:spcPts val="0"/>
              </a:spcBef>
              <a:spcAft>
                <a:spcPts val="0"/>
              </a:spcAft>
              <a:buClr>
                <a:srgbClr val="595959"/>
              </a:buClr>
              <a:buSzPts val="1500"/>
              <a:buFont typeface="Lato"/>
              <a:buChar char="●"/>
            </a:pPr>
            <a:r>
              <a:rPr lang="en-GB" sz="1500">
                <a:solidFill>
                  <a:srgbClr val="595959"/>
                </a:solidFill>
                <a:latin typeface="Lato"/>
                <a:ea typeface="Lato"/>
                <a:cs typeface="Lato"/>
                <a:sym typeface="Lato"/>
              </a:rPr>
              <a:t>Git and GitHub for project management</a:t>
            </a:r>
            <a:endParaRPr sz="1500">
              <a:solidFill>
                <a:srgbClr val="595959"/>
              </a:solidFill>
              <a:latin typeface="Lato"/>
              <a:ea typeface="Lato"/>
              <a:cs typeface="Lato"/>
              <a:sym typeface="Lato"/>
            </a:endParaRPr>
          </a:p>
          <a:p>
            <a:pPr indent="-323850" lvl="0" marL="457200" marR="0" rtl="0" algn="l">
              <a:lnSpc>
                <a:spcPct val="200000"/>
              </a:lnSpc>
              <a:spcBef>
                <a:spcPts val="0"/>
              </a:spcBef>
              <a:spcAft>
                <a:spcPts val="0"/>
              </a:spcAft>
              <a:buClr>
                <a:srgbClr val="595959"/>
              </a:buClr>
              <a:buSzPts val="1500"/>
              <a:buFont typeface="Lato"/>
              <a:buChar char="●"/>
            </a:pPr>
            <a:r>
              <a:rPr lang="en-GB" sz="1500">
                <a:solidFill>
                  <a:srgbClr val="595959"/>
                </a:solidFill>
                <a:latin typeface="Lato"/>
                <a:ea typeface="Lato"/>
                <a:cs typeface="Lato"/>
                <a:sym typeface="Lato"/>
              </a:rPr>
              <a:t>DataLad for retrieval and version control of data</a:t>
            </a:r>
            <a:endParaRPr sz="1500">
              <a:solidFill>
                <a:srgbClr val="595959"/>
              </a:solidFill>
              <a:latin typeface="Lato"/>
              <a:ea typeface="Lato"/>
              <a:cs typeface="Lato"/>
              <a:sym typeface="Lato"/>
            </a:endParaRPr>
          </a:p>
          <a:p>
            <a:pPr indent="-323850" lvl="0" marL="457200" marR="0" rtl="0" algn="l">
              <a:lnSpc>
                <a:spcPct val="200000"/>
              </a:lnSpc>
              <a:spcBef>
                <a:spcPts val="0"/>
              </a:spcBef>
              <a:spcAft>
                <a:spcPts val="0"/>
              </a:spcAft>
              <a:buClr>
                <a:srgbClr val="595959"/>
              </a:buClr>
              <a:buSzPts val="1500"/>
              <a:buFont typeface="Lato"/>
              <a:buChar char="●"/>
            </a:pPr>
            <a:r>
              <a:rPr lang="en-GB" sz="1500">
                <a:solidFill>
                  <a:srgbClr val="595959"/>
                </a:solidFill>
                <a:latin typeface="Lato"/>
                <a:ea typeface="Lato"/>
                <a:cs typeface="Lato"/>
                <a:sym typeface="Lato"/>
              </a:rPr>
              <a:t>BIDS-validator to check updated dataset integrity</a:t>
            </a:r>
            <a:endParaRPr sz="1500">
              <a:solidFill>
                <a:srgbClr val="595959"/>
              </a:solidFill>
              <a:latin typeface="Lato"/>
              <a:ea typeface="Lato"/>
              <a:cs typeface="Lato"/>
              <a:sym typeface="Lato"/>
            </a:endParaRPr>
          </a:p>
          <a:p>
            <a:pPr indent="-323850" lvl="0" marL="457200" marR="0" rtl="0" algn="l">
              <a:lnSpc>
                <a:spcPct val="200000"/>
              </a:lnSpc>
              <a:spcBef>
                <a:spcPts val="0"/>
              </a:spcBef>
              <a:spcAft>
                <a:spcPts val="0"/>
              </a:spcAft>
              <a:buClr>
                <a:srgbClr val="595959"/>
              </a:buClr>
              <a:buSzPts val="1500"/>
              <a:buFont typeface="Lato"/>
              <a:buChar char="●"/>
            </a:pPr>
            <a:r>
              <a:rPr lang="en-GB" sz="1500">
                <a:solidFill>
                  <a:srgbClr val="595959"/>
                </a:solidFill>
                <a:latin typeface="Lato"/>
                <a:ea typeface="Lato"/>
                <a:cs typeface="Lato"/>
                <a:sym typeface="Lato"/>
              </a:rPr>
              <a:t>FMRIPrep for data preprocessing</a:t>
            </a:r>
            <a:endParaRPr sz="1500">
              <a:solidFill>
                <a:srgbClr val="595959"/>
              </a:solidFill>
              <a:latin typeface="Lato"/>
              <a:ea typeface="Lato"/>
              <a:cs typeface="Lato"/>
              <a:sym typeface="Lato"/>
            </a:endParaRPr>
          </a:p>
          <a:p>
            <a:pPr indent="-323850" lvl="0" marL="457200" marR="0" rtl="0" algn="l">
              <a:lnSpc>
                <a:spcPct val="200000"/>
              </a:lnSpc>
              <a:spcBef>
                <a:spcPts val="0"/>
              </a:spcBef>
              <a:spcAft>
                <a:spcPts val="0"/>
              </a:spcAft>
              <a:buClr>
                <a:srgbClr val="595959"/>
              </a:buClr>
              <a:buSzPts val="1500"/>
              <a:buFont typeface="Lato"/>
              <a:buChar char="●"/>
            </a:pPr>
            <a:r>
              <a:rPr lang="en-GB" sz="1500">
                <a:solidFill>
                  <a:srgbClr val="595959"/>
                </a:solidFill>
                <a:latin typeface="Lato"/>
                <a:ea typeface="Lato"/>
                <a:cs typeface="Lato"/>
                <a:sym typeface="Lato"/>
              </a:rPr>
              <a:t>Python (visualization, machine learning, …)</a:t>
            </a:r>
            <a:endParaRPr b="0" i="0" sz="1500" u="none" cap="none" strike="noStrike">
              <a:solidFill>
                <a:srgbClr val="595959"/>
              </a:solidFill>
              <a:latin typeface="Lato"/>
              <a:ea typeface="Lato"/>
              <a:cs typeface="Lato"/>
              <a:sym typeface="Lato"/>
            </a:endParaRPr>
          </a:p>
        </p:txBody>
      </p:sp>
      <p:pic>
        <p:nvPicPr>
          <p:cNvPr id="93" name="Google Shape;93;p5"/>
          <p:cNvPicPr preferRelativeResize="0"/>
          <p:nvPr/>
        </p:nvPicPr>
        <p:blipFill>
          <a:blip r:embed="rId3">
            <a:alphaModFix/>
          </a:blip>
          <a:stretch>
            <a:fillRect/>
          </a:stretch>
        </p:blipFill>
        <p:spPr>
          <a:xfrm>
            <a:off x="6838100" y="560750"/>
            <a:ext cx="1516675" cy="852575"/>
          </a:xfrm>
          <a:prstGeom prst="rect">
            <a:avLst/>
          </a:prstGeom>
          <a:noFill/>
          <a:ln>
            <a:noFill/>
          </a:ln>
        </p:spPr>
      </p:pic>
      <p:pic>
        <p:nvPicPr>
          <p:cNvPr id="94" name="Google Shape;94;p5"/>
          <p:cNvPicPr preferRelativeResize="0"/>
          <p:nvPr/>
        </p:nvPicPr>
        <p:blipFill>
          <a:blip r:embed="rId4">
            <a:alphaModFix/>
          </a:blip>
          <a:stretch>
            <a:fillRect/>
          </a:stretch>
        </p:blipFill>
        <p:spPr>
          <a:xfrm>
            <a:off x="5280116" y="620423"/>
            <a:ext cx="1113609" cy="466125"/>
          </a:xfrm>
          <a:prstGeom prst="rect">
            <a:avLst/>
          </a:prstGeom>
          <a:noFill/>
          <a:ln>
            <a:noFill/>
          </a:ln>
        </p:spPr>
      </p:pic>
      <p:pic>
        <p:nvPicPr>
          <p:cNvPr id="95" name="Google Shape;95;p5"/>
          <p:cNvPicPr preferRelativeResize="0"/>
          <p:nvPr/>
        </p:nvPicPr>
        <p:blipFill>
          <a:blip r:embed="rId5">
            <a:alphaModFix/>
          </a:blip>
          <a:stretch>
            <a:fillRect/>
          </a:stretch>
        </p:blipFill>
        <p:spPr>
          <a:xfrm>
            <a:off x="5529175" y="1529925"/>
            <a:ext cx="1431075" cy="466125"/>
          </a:xfrm>
          <a:prstGeom prst="rect">
            <a:avLst/>
          </a:prstGeom>
          <a:noFill/>
          <a:ln>
            <a:noFill/>
          </a:ln>
        </p:spPr>
      </p:pic>
      <p:pic>
        <p:nvPicPr>
          <p:cNvPr id="96" name="Google Shape;96;p5"/>
          <p:cNvPicPr preferRelativeResize="0"/>
          <p:nvPr/>
        </p:nvPicPr>
        <p:blipFill>
          <a:blip r:embed="rId6">
            <a:alphaModFix/>
          </a:blip>
          <a:stretch>
            <a:fillRect/>
          </a:stretch>
        </p:blipFill>
        <p:spPr>
          <a:xfrm>
            <a:off x="6838088" y="2275067"/>
            <a:ext cx="1738150" cy="754375"/>
          </a:xfrm>
          <a:prstGeom prst="rect">
            <a:avLst/>
          </a:prstGeom>
          <a:noFill/>
          <a:ln>
            <a:noFill/>
          </a:ln>
        </p:spPr>
      </p:pic>
      <p:pic>
        <p:nvPicPr>
          <p:cNvPr id="97" name="Google Shape;97;p5"/>
          <p:cNvPicPr preferRelativeResize="0"/>
          <p:nvPr/>
        </p:nvPicPr>
        <p:blipFill>
          <a:blip r:embed="rId7">
            <a:alphaModFix/>
          </a:blip>
          <a:stretch>
            <a:fillRect/>
          </a:stretch>
        </p:blipFill>
        <p:spPr>
          <a:xfrm>
            <a:off x="5280125" y="3198792"/>
            <a:ext cx="1516675" cy="440108"/>
          </a:xfrm>
          <a:prstGeom prst="rect">
            <a:avLst/>
          </a:prstGeom>
          <a:noFill/>
          <a:ln>
            <a:noFill/>
          </a:ln>
        </p:spPr>
      </p:pic>
      <p:pic>
        <p:nvPicPr>
          <p:cNvPr id="98" name="Google Shape;98;p5"/>
          <p:cNvPicPr preferRelativeResize="0"/>
          <p:nvPr/>
        </p:nvPicPr>
        <p:blipFill>
          <a:blip r:embed="rId8">
            <a:alphaModFix/>
          </a:blip>
          <a:stretch>
            <a:fillRect/>
          </a:stretch>
        </p:blipFill>
        <p:spPr>
          <a:xfrm>
            <a:off x="6508087" y="3891190"/>
            <a:ext cx="2176701" cy="92043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GB"/>
              <a:t>Objectives</a:t>
            </a:r>
            <a:endParaRPr/>
          </a:p>
        </p:txBody>
      </p:sp>
      <p:sp>
        <p:nvSpPr>
          <p:cNvPr id="104" name="Google Shape;104;p6"/>
          <p:cNvSpPr txBox="1"/>
          <p:nvPr/>
        </p:nvSpPr>
        <p:spPr>
          <a:xfrm>
            <a:off x="548950" y="1338975"/>
            <a:ext cx="7983900" cy="3153300"/>
          </a:xfrm>
          <a:prstGeom prst="rect">
            <a:avLst/>
          </a:prstGeom>
          <a:noFill/>
          <a:ln>
            <a:noFill/>
          </a:ln>
        </p:spPr>
        <p:txBody>
          <a:bodyPr anchorCtr="0" anchor="t" bIns="91425" lIns="91425" spcFirstLastPara="1" rIns="91425" wrap="square" tIns="91425">
            <a:noAutofit/>
          </a:bodyPr>
          <a:lstStyle/>
          <a:p>
            <a:pPr indent="-343849" lvl="0" marL="457200" marR="0" rtl="0" algn="l">
              <a:lnSpc>
                <a:spcPct val="180000"/>
              </a:lnSpc>
              <a:spcBef>
                <a:spcPts val="0"/>
              </a:spcBef>
              <a:spcAft>
                <a:spcPts val="0"/>
              </a:spcAft>
              <a:buClr>
                <a:srgbClr val="595959"/>
              </a:buClr>
              <a:buSzPts val="1815"/>
              <a:buFont typeface="Lato"/>
              <a:buChar char="●"/>
            </a:pPr>
            <a:r>
              <a:rPr lang="en-GB" sz="1814">
                <a:solidFill>
                  <a:srgbClr val="595959"/>
                </a:solidFill>
                <a:latin typeface="Lato"/>
                <a:ea typeface="Lato"/>
                <a:cs typeface="Lato"/>
                <a:sym typeface="Lato"/>
              </a:rPr>
              <a:t>Familiarize myself with neuroimaging data organization and open science practices</a:t>
            </a:r>
            <a:endParaRPr sz="1814">
              <a:solidFill>
                <a:srgbClr val="595959"/>
              </a:solidFill>
              <a:latin typeface="Lato"/>
              <a:ea typeface="Lato"/>
              <a:cs typeface="Lato"/>
              <a:sym typeface="Lato"/>
            </a:endParaRPr>
          </a:p>
          <a:p>
            <a:pPr indent="-343849" lvl="0" marL="457200" marR="0" rtl="0" algn="l">
              <a:lnSpc>
                <a:spcPct val="180000"/>
              </a:lnSpc>
              <a:spcBef>
                <a:spcPts val="0"/>
              </a:spcBef>
              <a:spcAft>
                <a:spcPts val="0"/>
              </a:spcAft>
              <a:buClr>
                <a:srgbClr val="595959"/>
              </a:buClr>
              <a:buSzPts val="1815"/>
              <a:buFont typeface="Lato"/>
              <a:buChar char="●"/>
            </a:pPr>
            <a:r>
              <a:rPr lang="en-GB" sz="1814">
                <a:solidFill>
                  <a:srgbClr val="595959"/>
                </a:solidFill>
                <a:latin typeface="Lato"/>
                <a:ea typeface="Lato"/>
                <a:cs typeface="Lato"/>
                <a:sym typeface="Lato"/>
              </a:rPr>
              <a:t>Learn reproductible neuroimaging workflow from preprocessing to data visualization</a:t>
            </a:r>
            <a:endParaRPr sz="1814">
              <a:solidFill>
                <a:srgbClr val="595959"/>
              </a:solidFill>
              <a:latin typeface="Lato"/>
              <a:ea typeface="Lato"/>
              <a:cs typeface="Lato"/>
              <a:sym typeface="Lato"/>
            </a:endParaRPr>
          </a:p>
          <a:p>
            <a:pPr indent="-343849" lvl="0" marL="457200" marR="0" rtl="0" algn="l">
              <a:lnSpc>
                <a:spcPct val="180000"/>
              </a:lnSpc>
              <a:spcBef>
                <a:spcPts val="0"/>
              </a:spcBef>
              <a:spcAft>
                <a:spcPts val="0"/>
              </a:spcAft>
              <a:buClr>
                <a:srgbClr val="595959"/>
              </a:buClr>
              <a:buSzPts val="1815"/>
              <a:buFont typeface="Lato"/>
              <a:buChar char="●"/>
            </a:pPr>
            <a:r>
              <a:rPr lang="en-GB" sz="1814">
                <a:solidFill>
                  <a:srgbClr val="595959"/>
                </a:solidFill>
                <a:latin typeface="Lato"/>
                <a:ea typeface="Lato"/>
                <a:cs typeface="Lato"/>
                <a:sym typeface="Lato"/>
              </a:rPr>
              <a:t>Visualize and compare functional connectomes of resting-state networks</a:t>
            </a:r>
            <a:endParaRPr sz="1814">
              <a:solidFill>
                <a:srgbClr val="595959"/>
              </a:solidFill>
              <a:latin typeface="Lato"/>
              <a:ea typeface="Lato"/>
              <a:cs typeface="Lato"/>
              <a:sym typeface="Lato"/>
            </a:endParaRPr>
          </a:p>
          <a:p>
            <a:pPr indent="-343849" lvl="0" marL="457200" marR="0" rtl="0" algn="l">
              <a:lnSpc>
                <a:spcPct val="180000"/>
              </a:lnSpc>
              <a:spcBef>
                <a:spcPts val="0"/>
              </a:spcBef>
              <a:spcAft>
                <a:spcPts val="0"/>
              </a:spcAft>
              <a:buClr>
                <a:srgbClr val="595959"/>
              </a:buClr>
              <a:buSzPts val="1815"/>
              <a:buFont typeface="Lato"/>
              <a:buChar char="●"/>
            </a:pPr>
            <a:r>
              <a:rPr lang="en-GB" sz="1814">
                <a:solidFill>
                  <a:srgbClr val="595959"/>
                </a:solidFill>
                <a:latin typeface="Lato"/>
                <a:ea typeface="Lato"/>
                <a:cs typeface="Lato"/>
                <a:sym typeface="Lato"/>
              </a:rPr>
              <a:t>Prospect: Build a machine learning model</a:t>
            </a:r>
            <a:endParaRPr b="0" i="0" sz="1207" u="none" cap="none" strike="noStrike">
              <a:solidFill>
                <a:srgbClr val="595959"/>
              </a:solidFill>
              <a:latin typeface="Lato"/>
              <a:ea typeface="Lato"/>
              <a:cs typeface="Lato"/>
              <a:sym typeface="La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GB"/>
              <a:t>Deliverables</a:t>
            </a:r>
            <a:endParaRPr/>
          </a:p>
        </p:txBody>
      </p:sp>
      <p:sp>
        <p:nvSpPr>
          <p:cNvPr id="110" name="Google Shape;110;p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342900" lvl="0" marL="457200" rtl="0" algn="l">
              <a:lnSpc>
                <a:spcPct val="200000"/>
              </a:lnSpc>
              <a:spcBef>
                <a:spcPts val="0"/>
              </a:spcBef>
              <a:spcAft>
                <a:spcPts val="0"/>
              </a:spcAft>
              <a:buSzPts val="1800"/>
              <a:buChar char="●"/>
            </a:pPr>
            <a:r>
              <a:rPr lang="en-GB"/>
              <a:t>GitHub repository containing all the elements of the project</a:t>
            </a:r>
            <a:endParaRPr/>
          </a:p>
          <a:p>
            <a:pPr indent="-342900" lvl="0" marL="457200" rtl="0" algn="l">
              <a:lnSpc>
                <a:spcPct val="200000"/>
              </a:lnSpc>
              <a:spcBef>
                <a:spcPts val="0"/>
              </a:spcBef>
              <a:spcAft>
                <a:spcPts val="0"/>
              </a:spcAft>
              <a:buSzPts val="1800"/>
              <a:buChar char="●"/>
            </a:pPr>
            <a:r>
              <a:rPr lang="en-GB"/>
              <a:t>Markdown file for the project description</a:t>
            </a:r>
            <a:endParaRPr/>
          </a:p>
          <a:p>
            <a:pPr indent="-342900" lvl="0" marL="457200" rtl="0" algn="l">
              <a:lnSpc>
                <a:spcPct val="200000"/>
              </a:lnSpc>
              <a:spcBef>
                <a:spcPts val="0"/>
              </a:spcBef>
              <a:spcAft>
                <a:spcPts val="0"/>
              </a:spcAft>
              <a:buSzPts val="1800"/>
              <a:buChar char="●"/>
            </a:pPr>
            <a:r>
              <a:rPr lang="en-GB"/>
              <a:t>Bash code for fMRI preprocessing</a:t>
            </a:r>
            <a:endParaRPr/>
          </a:p>
          <a:p>
            <a:pPr indent="-342900" lvl="0" marL="457200" rtl="0" algn="l">
              <a:lnSpc>
                <a:spcPct val="200000"/>
              </a:lnSpc>
              <a:spcBef>
                <a:spcPts val="0"/>
              </a:spcBef>
              <a:spcAft>
                <a:spcPts val="0"/>
              </a:spcAft>
              <a:buSzPts val="1800"/>
              <a:buChar char="●"/>
            </a:pPr>
            <a:r>
              <a:rPr lang="en-GB"/>
              <a:t>Requirements file to specify the Python environment</a:t>
            </a:r>
            <a:endParaRPr/>
          </a:p>
          <a:p>
            <a:pPr indent="-342900" lvl="0" marL="457200" rtl="0" algn="l">
              <a:lnSpc>
                <a:spcPct val="200000"/>
              </a:lnSpc>
              <a:spcBef>
                <a:spcPts val="0"/>
              </a:spcBef>
              <a:spcAft>
                <a:spcPts val="0"/>
              </a:spcAft>
              <a:buSzPts val="1800"/>
              <a:buChar char="●"/>
            </a:pPr>
            <a:r>
              <a:rPr lang="en-GB"/>
              <a:t>Jupyter notebook for visualization (and </a:t>
            </a:r>
            <a:r>
              <a:rPr lang="en-GB"/>
              <a:t>machine learning)</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GB"/>
              <a:t>References</a:t>
            </a:r>
            <a:endParaRPr/>
          </a:p>
        </p:txBody>
      </p:sp>
      <p:sp>
        <p:nvSpPr>
          <p:cNvPr id="116" name="Google Shape;116;p8"/>
          <p:cNvSpPr txBox="1"/>
          <p:nvPr/>
        </p:nvSpPr>
        <p:spPr>
          <a:xfrm>
            <a:off x="704100" y="1219650"/>
            <a:ext cx="7866600" cy="3272700"/>
          </a:xfrm>
          <a:prstGeom prst="rect">
            <a:avLst/>
          </a:prstGeom>
          <a:noFill/>
          <a:ln>
            <a:noFill/>
          </a:ln>
        </p:spPr>
        <p:txBody>
          <a:bodyPr anchorCtr="0" anchor="t" bIns="91425" lIns="91425" spcFirstLastPara="1" rIns="91425" wrap="square" tIns="91425">
            <a:normAutofit fontScale="70000"/>
          </a:bodyPr>
          <a:lstStyle/>
          <a:p>
            <a:pPr indent="-286385" lvl="0" marL="457200" marR="0" rtl="0" algn="l">
              <a:lnSpc>
                <a:spcPct val="200000"/>
              </a:lnSpc>
              <a:spcBef>
                <a:spcPts val="0"/>
              </a:spcBef>
              <a:spcAft>
                <a:spcPts val="0"/>
              </a:spcAft>
              <a:buClr>
                <a:srgbClr val="595959"/>
              </a:buClr>
              <a:buSzPct val="100000"/>
              <a:buFont typeface="Lato"/>
              <a:buChar char="●"/>
            </a:pPr>
            <a:r>
              <a:rPr lang="en-GB" sz="1300">
                <a:solidFill>
                  <a:srgbClr val="595959"/>
                </a:solidFill>
                <a:latin typeface="Lato"/>
                <a:ea typeface="Lato"/>
                <a:cs typeface="Lato"/>
                <a:sym typeface="Lato"/>
              </a:rPr>
              <a:t>Killgore WD. Effects of sleep deprivation on cognition. Prog Brain Res. 2010;185:105-29. doi: 10.1016/B978-0-444-53702-7.00007-5. PMID: 21075236.</a:t>
            </a:r>
            <a:endParaRPr sz="1300">
              <a:solidFill>
                <a:srgbClr val="595959"/>
              </a:solidFill>
              <a:latin typeface="Lato"/>
              <a:ea typeface="Lato"/>
              <a:cs typeface="Lato"/>
              <a:sym typeface="Lato"/>
            </a:endParaRPr>
          </a:p>
          <a:p>
            <a:pPr indent="-286385" lvl="0" marL="457200" marR="0" rtl="0" algn="l">
              <a:lnSpc>
                <a:spcPct val="200000"/>
              </a:lnSpc>
              <a:spcBef>
                <a:spcPts val="0"/>
              </a:spcBef>
              <a:spcAft>
                <a:spcPts val="0"/>
              </a:spcAft>
              <a:buClr>
                <a:srgbClr val="595959"/>
              </a:buClr>
              <a:buSzPct val="100000"/>
              <a:buFont typeface="Lato"/>
              <a:buChar char="●"/>
            </a:pPr>
            <a:r>
              <a:rPr lang="en-GB" sz="1300">
                <a:solidFill>
                  <a:srgbClr val="595959"/>
                </a:solidFill>
                <a:latin typeface="Lato"/>
                <a:ea typeface="Lato"/>
                <a:cs typeface="Lato"/>
                <a:sym typeface="Lato"/>
              </a:rPr>
              <a:t>Reidy BL, Hamann S, Inman C, Johnson KC, Brennan PA. Decreased sleep duration is associated with increased fMRI responses to emotional faces in children. Neuropsychologia. 2016 Apr;84:54-62. doi: 10.1016/j.neuropsychologia.2016.01.028. Epub 2016 Jan 25. PMID: 26821063.</a:t>
            </a:r>
            <a:endParaRPr sz="1300">
              <a:solidFill>
                <a:srgbClr val="595959"/>
              </a:solidFill>
              <a:latin typeface="Lato"/>
              <a:ea typeface="Lato"/>
              <a:cs typeface="Lato"/>
              <a:sym typeface="Lato"/>
            </a:endParaRPr>
          </a:p>
          <a:p>
            <a:pPr indent="-286385" lvl="0" marL="457200" marR="0" rtl="0" algn="l">
              <a:lnSpc>
                <a:spcPct val="200000"/>
              </a:lnSpc>
              <a:spcBef>
                <a:spcPts val="0"/>
              </a:spcBef>
              <a:spcAft>
                <a:spcPts val="0"/>
              </a:spcAft>
              <a:buClr>
                <a:srgbClr val="595959"/>
              </a:buClr>
              <a:buSzPct val="100000"/>
              <a:buFont typeface="Lato"/>
              <a:buChar char="●"/>
            </a:pPr>
            <a:r>
              <a:rPr lang="en-GB" sz="1300">
                <a:solidFill>
                  <a:srgbClr val="595959"/>
                </a:solidFill>
                <a:latin typeface="Lato"/>
                <a:ea typeface="Lato"/>
                <a:cs typeface="Lato"/>
                <a:sym typeface="Lato"/>
              </a:rPr>
              <a:t>Gustav Nilsonne and Sandra Tamm and Paolo d’Onofrio and Hanna Å Thuné and Johanna Schwarz and Catharina Lavebratt and Jia Jia Liu and Kristoffer NT Månsson and Tina Sundelin and John Axelsson and Peter Fransson and Göran Kecklund and Håkan Fischer and Mats Lekander and Torbjörn Åkerstedt (2020). The Stockholm Sleepy Brain Study: Effects of Sleep Deprivation on Cognitive and Emotional Processing in Young and Old. OpenNeuro. [Dataset] doi: 10.18112/openneuro.ds000201.v1.0.3</a:t>
            </a:r>
            <a:endParaRPr sz="1300">
              <a:solidFill>
                <a:srgbClr val="595959"/>
              </a:solidFill>
              <a:latin typeface="Lato"/>
              <a:ea typeface="Lato"/>
              <a:cs typeface="Lato"/>
              <a:sym typeface="Lato"/>
            </a:endParaRPr>
          </a:p>
          <a:p>
            <a:pPr indent="-286385" lvl="0" marL="457200" marR="0" rtl="0" algn="l">
              <a:lnSpc>
                <a:spcPct val="200000"/>
              </a:lnSpc>
              <a:spcBef>
                <a:spcPts val="0"/>
              </a:spcBef>
              <a:spcAft>
                <a:spcPts val="0"/>
              </a:spcAft>
              <a:buClr>
                <a:srgbClr val="595959"/>
              </a:buClr>
              <a:buSzPct val="100000"/>
              <a:buFont typeface="Lato"/>
              <a:buChar char="●"/>
            </a:pPr>
            <a:r>
              <a:rPr lang="en-GB" sz="1300">
                <a:solidFill>
                  <a:srgbClr val="595959"/>
                </a:solidFill>
                <a:latin typeface="Lato"/>
                <a:ea typeface="Lato"/>
                <a:cs typeface="Lato"/>
                <a:sym typeface="Lato"/>
              </a:rPr>
              <a:t>Tamm S, Schwarz J, Thuné H, Kecklund G, Petrovic P, Åkerstedt T, Fischer H, Lekander M, Nilsonne G. A combined fMRI and EMG study of emotional contagion following partial sleep deprivation in young and older humans. Sci Rep. 2020 Oct 21;10(1):17944. doi: 10.1038/s41598-020-74489-9. PMID: 33087746; PMCID: PMC7578048.</a:t>
            </a:r>
            <a:endParaRPr b="0" i="0" sz="1300" u="none" cap="none" strike="noStrike">
              <a:solidFill>
                <a:srgbClr val="595959"/>
              </a:solidFill>
              <a:latin typeface="Lato"/>
              <a:ea typeface="Lato"/>
              <a:cs typeface="Lato"/>
              <a:sym typeface="Lato"/>
            </a:endParaRPr>
          </a:p>
        </p:txBody>
      </p:sp>
    </p:spTree>
  </p:cSld>
  <p:clrMapOvr>
    <a:masterClrMapping/>
  </p:clrMapOvr>
</p:sld>
</file>

<file path=ppt/theme/theme1.xml><?xml version="1.0" encoding="utf-8"?>
<a:theme xmlns:a="http://schemas.openxmlformats.org/drawingml/2006/main" xmlns:r="http://schemas.openxmlformats.org/officeDocument/2006/relationships"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FF5252"/>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file>